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0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876" r:id="rId6"/>
    <p:sldMasterId id="2147484086" r:id="rId7"/>
    <p:sldMasterId id="2147484098" r:id="rId8"/>
    <p:sldMasterId id="2147484110" r:id="rId9"/>
    <p:sldMasterId id="2147484360" r:id="rId10"/>
    <p:sldMasterId id="2147484386" r:id="rId11"/>
  </p:sldMasterIdLst>
  <p:notesMasterIdLst>
    <p:notesMasterId r:id="rId47"/>
  </p:notesMasterIdLst>
  <p:handoutMasterIdLst>
    <p:handoutMasterId r:id="rId48"/>
  </p:handoutMasterIdLst>
  <p:sldIdLst>
    <p:sldId id="338" r:id="rId12"/>
    <p:sldId id="269" r:id="rId13"/>
    <p:sldId id="314" r:id="rId14"/>
    <p:sldId id="319" r:id="rId15"/>
    <p:sldId id="321" r:id="rId16"/>
    <p:sldId id="323" r:id="rId17"/>
    <p:sldId id="324" r:id="rId18"/>
    <p:sldId id="327" r:id="rId19"/>
    <p:sldId id="328" r:id="rId20"/>
    <p:sldId id="340" r:id="rId21"/>
    <p:sldId id="262" r:id="rId22"/>
    <p:sldId id="257" r:id="rId23"/>
    <p:sldId id="263" r:id="rId24"/>
    <p:sldId id="267" r:id="rId25"/>
    <p:sldId id="342" r:id="rId26"/>
    <p:sldId id="273" r:id="rId27"/>
    <p:sldId id="274" r:id="rId28"/>
    <p:sldId id="275" r:id="rId29"/>
    <p:sldId id="277" r:id="rId30"/>
    <p:sldId id="281" r:id="rId31"/>
    <p:sldId id="300" r:id="rId32"/>
    <p:sldId id="301" r:id="rId33"/>
    <p:sldId id="343" r:id="rId34"/>
    <p:sldId id="333" r:id="rId35"/>
    <p:sldId id="334" r:id="rId36"/>
    <p:sldId id="335" r:id="rId37"/>
    <p:sldId id="336" r:id="rId38"/>
    <p:sldId id="286" r:id="rId39"/>
    <p:sldId id="290" r:id="rId40"/>
    <p:sldId id="346" r:id="rId41"/>
    <p:sldId id="291" r:id="rId42"/>
    <p:sldId id="292" r:id="rId43"/>
    <p:sldId id="313" r:id="rId44"/>
    <p:sldId id="337" r:id="rId45"/>
    <p:sldId id="344" r:id="rId46"/>
  </p:sldIdLst>
  <p:sldSz cx="9144000" cy="6858000" type="screen4x3"/>
  <p:notesSz cx="6669088" cy="987266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E15"/>
    <a:srgbClr val="00096E"/>
    <a:srgbClr val="00096D"/>
    <a:srgbClr val="00096B"/>
    <a:srgbClr val="00096C"/>
    <a:srgbClr val="000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8" autoAdjust="0"/>
    <p:restoredTop sz="90888" autoAdjust="0"/>
  </p:normalViewPr>
  <p:slideViewPr>
    <p:cSldViewPr>
      <p:cViewPr>
        <p:scale>
          <a:sx n="90" d="100"/>
          <a:sy n="90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7F25E60-CCC5-4E9D-AB04-ACEE95AAB433}" type="datetimeFigureOut">
              <a:rPr lang="nl-NL"/>
              <a:pPr>
                <a:defRPr/>
              </a:pPr>
              <a:t>12-2-2015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5893CB7-F392-4AB3-A315-52CEAC75AEF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18117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5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6775" y="739775"/>
            <a:ext cx="4935538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89475"/>
            <a:ext cx="4891088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8892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378950"/>
            <a:ext cx="28892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97CA342-8A50-454C-9065-2CD6430485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86690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627" algn="l" defTabSz="9138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55" algn="l" defTabSz="9138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80" algn="l" defTabSz="9138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406" algn="l" defTabSz="9138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CDC4BF-F67D-41B2-AABD-D4E753052206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F82BB6-CB62-47DF-BD63-CFDB3B40FA44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l-NL" altLang="nl-NL" smtClean="0"/>
              <a:t>Budgethouder IUP en Dagelijks onderhoud</a:t>
            </a:r>
          </a:p>
          <a:p>
            <a:r>
              <a:rPr lang="nl-NL" altLang="nl-NL" smtClean="0"/>
              <a:t>Gesprekspartner bij inrichting woningbouw ontwikkeling</a:t>
            </a:r>
          </a:p>
          <a:p>
            <a:r>
              <a:rPr lang="nl-NL" altLang="nl-NL" smtClean="0"/>
              <a:t>Adviserend bij vergunningverlening bv inritten en evenementen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4E80C1-6076-4F3A-B0AD-8C1A6E883F3F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l-NL" altLang="nl-NL" smtClean="0"/>
              <a:t>Integraal uitvoerings Programma, waarin alle projecten opgenomen zijn van alle afdelingen van de gemeente Oss en partners in de openbare ruimte.</a:t>
            </a:r>
          </a:p>
          <a:p>
            <a:r>
              <a:rPr lang="nl-NL" altLang="nl-NL" smtClean="0"/>
              <a:t>IUP wordt opgesteld voor 4 jaar, 2 jaar concreet</a:t>
            </a:r>
          </a:p>
          <a:p>
            <a:r>
              <a:rPr lang="nl-NL" altLang="nl-NL" smtClean="0"/>
              <a:t>Wijkraad is adviserend</a:t>
            </a:r>
          </a:p>
          <a:p>
            <a:r>
              <a:rPr lang="nl-NL" altLang="nl-NL" smtClean="0"/>
              <a:t>Projectenlijst, wordt vastgesgteld door college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07222B-A911-4E40-8745-2B56B73D5211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1BA40B-1B65-4FB5-9381-2CFB63E2BC95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92DCD2-17E6-4528-958D-AC962401B43C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1CB19C-A77B-4C3D-BA2D-EE8C90D43DC4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C2B3BF-602B-45A2-82CD-52621E8CB2DD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5931A0-13EC-4DA5-A7D8-E44E532F5765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7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0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0.png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7.pn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7.pn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0.png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0.png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25" indent="0" algn="ctr">
              <a:buNone/>
              <a:defRPr/>
            </a:lvl2pPr>
            <a:lvl3pPr marL="913850" indent="0" algn="ctr">
              <a:buNone/>
              <a:defRPr/>
            </a:lvl3pPr>
            <a:lvl4pPr marL="1370775" indent="0" algn="ctr">
              <a:buNone/>
              <a:defRPr/>
            </a:lvl4pPr>
            <a:lvl5pPr marL="1827701" indent="0" algn="ctr">
              <a:buNone/>
              <a:defRPr/>
            </a:lvl5pPr>
            <a:lvl6pPr marL="2284627" indent="0" algn="ctr">
              <a:buNone/>
              <a:defRPr/>
            </a:lvl6pPr>
            <a:lvl7pPr marL="2741555" indent="0" algn="ctr">
              <a:buNone/>
              <a:defRPr/>
            </a:lvl7pPr>
            <a:lvl8pPr marL="3198480" indent="0" algn="ctr">
              <a:buNone/>
              <a:defRPr/>
            </a:lvl8pPr>
            <a:lvl9pPr marL="3655406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DA241-9725-4233-809E-90E46A1B8CC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769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BD309-59A4-460E-A9CB-F5116E3A611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562331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62750" y="150813"/>
            <a:ext cx="2190750" cy="61468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90500" y="150813"/>
            <a:ext cx="6419850" cy="61468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4C3314E-4BEC-49AD-9D0C-DFD0A0824463}" type="datetimeFigureOut">
              <a:rPr lang="nl-NL" altLang="nl-NL"/>
              <a:pPr>
                <a:defRPr/>
              </a:pPr>
              <a:t>12-2-2015</a:t>
            </a:fld>
            <a:endParaRPr lang="en-US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8D4ABA9-EE7A-4B70-B9C9-C403A0B499CD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3650268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fi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Fiet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6000" y="3646800"/>
            <a:ext cx="7740000" cy="763200"/>
          </a:xfr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759FF53-BA63-4F0A-97AD-D3E9E5706546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9E6089C-EB1F-4EBE-83C8-93C7BA1B21F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83249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bal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Balk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6000" y="3646800"/>
            <a:ext cx="7740000" cy="763200"/>
          </a:xfr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759FF53-BA63-4F0A-97AD-D3E9E5706546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BF20D28-E55C-4E4C-80DA-B8E728EB478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87190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galerij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Galerij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6000" y="3646800"/>
            <a:ext cx="7740000" cy="763200"/>
          </a:xfr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759FF53-BA63-4F0A-97AD-D3E9E5706546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58D71FF-79A8-4C2A-BF0C-DCECB3B37FC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82888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schoffelen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Tuinier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6000" y="3646800"/>
            <a:ext cx="7740000" cy="763200"/>
          </a:xfr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759FF53-BA63-4F0A-97AD-D3E9E5706546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4B0CEC9-60DB-4FFE-8AEA-D0FEAF029A4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675268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snoeien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Klimhortensi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6000" y="3646800"/>
            <a:ext cx="7740000" cy="763200"/>
          </a:xfr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759FF53-BA63-4F0A-97AD-D3E9E5706546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0CE4990-52BD-4550-99C7-987C9B227FA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64870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boompje klimmen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6000" y="3646800"/>
            <a:ext cx="7740000" cy="763200"/>
          </a:xfr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759FF53-BA63-4F0A-97AD-D3E9E5706546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7C1A633-09DC-45EE-A08B-299543A76B5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90268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wit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Titel wi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6000" y="3646800"/>
            <a:ext cx="7740000" cy="763200"/>
          </a:xfrm>
        </p:spPr>
        <p:txBody>
          <a:bodyPr anchor="t"/>
          <a:lstStyle>
            <a:lvl1pPr algn="l">
              <a:defRPr sz="4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759FF53-BA63-4F0A-97AD-D3E9E5706546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922DC59-04C4-4E84-B9B0-1FE379B1AC3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44445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groen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Titel gro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6000" y="3646800"/>
            <a:ext cx="7740000" cy="763200"/>
          </a:xfr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759FF53-BA63-4F0A-97AD-D3E9E5706546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3316B14-79F9-403C-92E3-3BF729CBE39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72494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paars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Titel paar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6000" y="3646800"/>
            <a:ext cx="7740000" cy="763200"/>
          </a:xfr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759FF53-BA63-4F0A-97AD-D3E9E5706546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7D3B612-B841-483D-89D8-56E8B90F0D1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8339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477000" y="762000"/>
            <a:ext cx="1905000" cy="48006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562600" cy="48006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02EA0-80E3-406D-B156-7E49F3BA95F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532040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 descr="Agend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7"/>
          <p:cNvSpPr txBox="1">
            <a:spLocks noChangeArrowheads="1"/>
          </p:cNvSpPr>
          <p:nvPr userDrawn="1"/>
        </p:nvSpPr>
        <p:spPr bwMode="auto">
          <a:xfrm>
            <a:off x="2303463" y="1547813"/>
            <a:ext cx="59039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GB" altLang="nl-NL" sz="4400" b="1">
                <a:solidFill>
                  <a:srgbClr val="000000"/>
                </a:solidFill>
                <a:latin typeface="Verdana" pitchFamily="34" charset="0"/>
              </a:rPr>
              <a:t>Agenda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2304000" y="2592000"/>
            <a:ext cx="5904000" cy="3240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tabLst>
                <a:tab pos="900000" algn="l"/>
                <a:tab pos="1080000" algn="l"/>
              </a:tabLst>
              <a:defRPr sz="2000" b="0"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335ACAF-79B4-4364-B661-E571742A19EB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8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C241C62-1368-4EFF-BC92-7B3F9D2FCB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84946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groen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Titel gro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782000"/>
            <a:ext cx="6408000" cy="86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2000" y="2844000"/>
            <a:ext cx="6408000" cy="27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4B8C0-2DA0-4CAF-8D99-C675132D7AED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C3314C7-7E24-47B0-9A34-412088A558A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86170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wit boompje klimmen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Vervolg wit met paar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24768" y="458604"/>
            <a:ext cx="4337724" cy="86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4B8C0-2DA0-4CAF-8D99-C675132D7AED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1CAC5A2-051B-4142-9015-6AD80698495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340283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wit met kind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Wit vervolg ki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4000" y="576000"/>
            <a:ext cx="3978036" cy="86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4B8C0-2DA0-4CAF-8D99-C675132D7AED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7FB8FF0-3C04-450A-800B-93A83220863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37886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windmol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5257800" y="0"/>
            <a:ext cx="38862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4000" y="576000"/>
            <a:ext cx="4824000" cy="86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4B8C0-2DA0-4CAF-8D99-C675132D7AED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0CBB670-C655-4A0D-B91B-8DAAB8C913A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42667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wit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Vervolg wit logo kle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4B8C0-2DA0-4CAF-8D99-C675132D7AED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0FD259F-C0E6-4B2E-83A1-9FA806B3D51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79909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wit fiets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Vervolg wit met fot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4000" y="2556000"/>
            <a:ext cx="4788144" cy="3240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4B8C0-2DA0-4CAF-8D99-C675132D7AED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D775B87-3017-4C13-9179-543B6B9DAF9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463870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wit met paarse balk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Vervolg wit met paars en fot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4B8C0-2DA0-4CAF-8D99-C675132D7AED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C41684A-DBEF-4149-A750-47D0E0B7A6B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878984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 wit met dames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6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Afbeelding 7" descr="MO019 PPsjabloon-aug2013 [«Petra Smits] [pag1]-0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029456" cy="2157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50"/>
            <p:cNvSpPr>
              <a:spLocks/>
            </p:cNvSpPr>
            <p:nvPr/>
          </p:nvSpPr>
          <p:spPr bwMode="auto">
            <a:xfrm>
              <a:off x="2638426" y="0"/>
              <a:ext cx="6046788" cy="1409700"/>
            </a:xfrm>
            <a:custGeom>
              <a:avLst/>
              <a:gdLst>
                <a:gd name="T0" fmla="*/ 2147483647 w 1905"/>
                <a:gd name="T1" fmla="*/ 2147483647 h 444"/>
                <a:gd name="T2" fmla="*/ 2147483647 w 1905"/>
                <a:gd name="T3" fmla="*/ 2147483647 h 444"/>
                <a:gd name="T4" fmla="*/ 2147483647 w 1905"/>
                <a:gd name="T5" fmla="*/ 2147483647 h 444"/>
                <a:gd name="T6" fmla="*/ 2147483647 w 1905"/>
                <a:gd name="T7" fmla="*/ 2147483647 h 444"/>
                <a:gd name="T8" fmla="*/ 2147483647 w 1905"/>
                <a:gd name="T9" fmla="*/ 2147483647 h 444"/>
                <a:gd name="T10" fmla="*/ 2147483647 w 1905"/>
                <a:gd name="T11" fmla="*/ 2147483647 h 444"/>
                <a:gd name="T12" fmla="*/ 2147483647 w 1905"/>
                <a:gd name="T13" fmla="*/ 2147483647 h 444"/>
                <a:gd name="T14" fmla="*/ 0 w 1905"/>
                <a:gd name="T15" fmla="*/ 2147483647 h 444"/>
                <a:gd name="T16" fmla="*/ 2147483647 w 1905"/>
                <a:gd name="T17" fmla="*/ 2147483647 h 444"/>
                <a:gd name="T18" fmla="*/ 2147483647 w 1905"/>
                <a:gd name="T19" fmla="*/ 2147483647 h 444"/>
                <a:gd name="T20" fmla="*/ 2147483647 w 1905"/>
                <a:gd name="T21" fmla="*/ 0 h 444"/>
                <a:gd name="T22" fmla="*/ 2147483647 w 1905"/>
                <a:gd name="T23" fmla="*/ 0 h 444"/>
                <a:gd name="T24" fmla="*/ 2147483647 w 1905"/>
                <a:gd name="T25" fmla="*/ 2147483647 h 4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05" h="444">
                  <a:moveTo>
                    <a:pt x="421" y="4"/>
                  </a:moveTo>
                  <a:cubicBezTo>
                    <a:pt x="420" y="43"/>
                    <a:pt x="409" y="80"/>
                    <a:pt x="391" y="111"/>
                  </a:cubicBezTo>
                  <a:cubicBezTo>
                    <a:pt x="372" y="144"/>
                    <a:pt x="344" y="172"/>
                    <a:pt x="311" y="191"/>
                  </a:cubicBezTo>
                  <a:cubicBezTo>
                    <a:pt x="279" y="210"/>
                    <a:pt x="241" y="221"/>
                    <a:pt x="201" y="221"/>
                  </a:cubicBezTo>
                  <a:cubicBezTo>
                    <a:pt x="199" y="223"/>
                    <a:pt x="199" y="223"/>
                    <a:pt x="199" y="223"/>
                  </a:cubicBezTo>
                  <a:cubicBezTo>
                    <a:pt x="199" y="263"/>
                    <a:pt x="188" y="301"/>
                    <a:pt x="169" y="334"/>
                  </a:cubicBezTo>
                  <a:cubicBezTo>
                    <a:pt x="149" y="367"/>
                    <a:pt x="121" y="395"/>
                    <a:pt x="88" y="415"/>
                  </a:cubicBezTo>
                  <a:cubicBezTo>
                    <a:pt x="61" y="430"/>
                    <a:pt x="32" y="440"/>
                    <a:pt x="0" y="444"/>
                  </a:cubicBezTo>
                  <a:cubicBezTo>
                    <a:pt x="1678" y="444"/>
                    <a:pt x="1678" y="444"/>
                    <a:pt x="1678" y="444"/>
                  </a:cubicBezTo>
                  <a:cubicBezTo>
                    <a:pt x="1678" y="444"/>
                    <a:pt x="1905" y="444"/>
                    <a:pt x="1905" y="217"/>
                  </a:cubicBezTo>
                  <a:cubicBezTo>
                    <a:pt x="1905" y="0"/>
                    <a:pt x="1905" y="0"/>
                    <a:pt x="1905" y="0"/>
                  </a:cubicBezTo>
                  <a:cubicBezTo>
                    <a:pt x="423" y="0"/>
                    <a:pt x="423" y="0"/>
                    <a:pt x="423" y="0"/>
                  </a:cubicBezTo>
                  <a:lnTo>
                    <a:pt x="421" y="4"/>
                  </a:lnTo>
                  <a:close/>
                </a:path>
              </a:pathLst>
            </a:custGeom>
            <a:solidFill>
              <a:srgbClr val="9D1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pic>
          <p:nvPicPr>
            <p:cNvPr id="7" name="Afbeelding 9" descr="MO019 PPsjabloon-aug2013 [«Petra Smits] [pag1][W25,4H19,05L0T0cm]logo mooiland2.em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0"/>
              <a:ext cx="914368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Afbeelding 10" descr="tetstt1-0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3131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75480" y="2403719"/>
            <a:ext cx="6408000" cy="374149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3pPr>
              <a:buFont typeface="+mj-lt"/>
              <a:buAutoNum type="arabicPeriod"/>
              <a:defRPr/>
            </a:lvl3pPr>
            <a:lvl4pPr marL="432000" indent="-432000">
              <a:buFont typeface="Verdana" pitchFamily="34" charset="0"/>
              <a:buChar char="•"/>
              <a:tabLst>
                <a:tab pos="432000" algn="l"/>
              </a:tabLst>
              <a:defRPr sz="1800" b="0"/>
            </a:lvl4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0" y="261720"/>
            <a:ext cx="4104000" cy="864000"/>
          </a:xfrm>
        </p:spPr>
        <p:txBody>
          <a:bodyPr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4B8C0-2DA0-4CAF-8D99-C675132D7AED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B4EFE83-ACD7-4903-8236-C5583DEA0CA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243171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 wit magazijn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6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Afbeelding 7" descr="MO019 PPsjabloon-aug2013 [«Petra Smits] [pag1][W25,4H19,05L0T0cm]logo mooiland2.em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0"/>
              <a:ext cx="914368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Afbeelding 8" descr="MO019 PPsjabloon-aug2013 [«Petra Smits] [pag3]-0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029456" cy="2194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50"/>
            <p:cNvSpPr>
              <a:spLocks/>
            </p:cNvSpPr>
            <p:nvPr/>
          </p:nvSpPr>
          <p:spPr bwMode="auto">
            <a:xfrm>
              <a:off x="2638426" y="0"/>
              <a:ext cx="6046788" cy="1409700"/>
            </a:xfrm>
            <a:custGeom>
              <a:avLst/>
              <a:gdLst>
                <a:gd name="T0" fmla="*/ 2147483647 w 1905"/>
                <a:gd name="T1" fmla="*/ 2147483647 h 444"/>
                <a:gd name="T2" fmla="*/ 2147483647 w 1905"/>
                <a:gd name="T3" fmla="*/ 2147483647 h 444"/>
                <a:gd name="T4" fmla="*/ 2147483647 w 1905"/>
                <a:gd name="T5" fmla="*/ 2147483647 h 444"/>
                <a:gd name="T6" fmla="*/ 2147483647 w 1905"/>
                <a:gd name="T7" fmla="*/ 2147483647 h 444"/>
                <a:gd name="T8" fmla="*/ 2147483647 w 1905"/>
                <a:gd name="T9" fmla="*/ 2147483647 h 444"/>
                <a:gd name="T10" fmla="*/ 2147483647 w 1905"/>
                <a:gd name="T11" fmla="*/ 2147483647 h 444"/>
                <a:gd name="T12" fmla="*/ 2147483647 w 1905"/>
                <a:gd name="T13" fmla="*/ 2147483647 h 444"/>
                <a:gd name="T14" fmla="*/ 0 w 1905"/>
                <a:gd name="T15" fmla="*/ 2147483647 h 444"/>
                <a:gd name="T16" fmla="*/ 2147483647 w 1905"/>
                <a:gd name="T17" fmla="*/ 2147483647 h 444"/>
                <a:gd name="T18" fmla="*/ 2147483647 w 1905"/>
                <a:gd name="T19" fmla="*/ 2147483647 h 444"/>
                <a:gd name="T20" fmla="*/ 2147483647 w 1905"/>
                <a:gd name="T21" fmla="*/ 0 h 444"/>
                <a:gd name="T22" fmla="*/ 2147483647 w 1905"/>
                <a:gd name="T23" fmla="*/ 0 h 444"/>
                <a:gd name="T24" fmla="*/ 2147483647 w 1905"/>
                <a:gd name="T25" fmla="*/ 2147483647 h 4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05" h="444">
                  <a:moveTo>
                    <a:pt x="421" y="4"/>
                  </a:moveTo>
                  <a:cubicBezTo>
                    <a:pt x="420" y="43"/>
                    <a:pt x="409" y="80"/>
                    <a:pt x="391" y="111"/>
                  </a:cubicBezTo>
                  <a:cubicBezTo>
                    <a:pt x="372" y="144"/>
                    <a:pt x="344" y="172"/>
                    <a:pt x="311" y="191"/>
                  </a:cubicBezTo>
                  <a:cubicBezTo>
                    <a:pt x="279" y="210"/>
                    <a:pt x="241" y="221"/>
                    <a:pt x="201" y="221"/>
                  </a:cubicBezTo>
                  <a:cubicBezTo>
                    <a:pt x="199" y="223"/>
                    <a:pt x="199" y="223"/>
                    <a:pt x="199" y="223"/>
                  </a:cubicBezTo>
                  <a:cubicBezTo>
                    <a:pt x="199" y="263"/>
                    <a:pt x="188" y="301"/>
                    <a:pt x="169" y="334"/>
                  </a:cubicBezTo>
                  <a:cubicBezTo>
                    <a:pt x="149" y="367"/>
                    <a:pt x="121" y="395"/>
                    <a:pt x="88" y="415"/>
                  </a:cubicBezTo>
                  <a:cubicBezTo>
                    <a:pt x="61" y="430"/>
                    <a:pt x="32" y="440"/>
                    <a:pt x="0" y="444"/>
                  </a:cubicBezTo>
                  <a:cubicBezTo>
                    <a:pt x="1678" y="444"/>
                    <a:pt x="1678" y="444"/>
                    <a:pt x="1678" y="444"/>
                  </a:cubicBezTo>
                  <a:cubicBezTo>
                    <a:pt x="1678" y="444"/>
                    <a:pt x="1905" y="444"/>
                    <a:pt x="1905" y="217"/>
                  </a:cubicBezTo>
                  <a:cubicBezTo>
                    <a:pt x="1905" y="0"/>
                    <a:pt x="1905" y="0"/>
                    <a:pt x="1905" y="0"/>
                  </a:cubicBezTo>
                  <a:cubicBezTo>
                    <a:pt x="423" y="0"/>
                    <a:pt x="423" y="0"/>
                    <a:pt x="423" y="0"/>
                  </a:cubicBezTo>
                  <a:lnTo>
                    <a:pt x="421" y="4"/>
                  </a:lnTo>
                  <a:close/>
                </a:path>
              </a:pathLst>
            </a:custGeom>
            <a:solidFill>
              <a:srgbClr val="9D1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pic>
          <p:nvPicPr>
            <p:cNvPr id="9" name="Afbeelding 10" descr="tetstt1-0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3131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75480" y="2403719"/>
            <a:ext cx="6408000" cy="374149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3pPr>
              <a:buFont typeface="+mj-lt"/>
              <a:buAutoNum type="arabicPeriod"/>
              <a:defRPr/>
            </a:lvl3pPr>
            <a:lvl4pPr marL="432000" indent="-432000">
              <a:buFont typeface="Verdana" pitchFamily="34" charset="0"/>
              <a:buChar char="•"/>
              <a:tabLst>
                <a:tab pos="432000" algn="l"/>
              </a:tabLst>
              <a:defRPr sz="1800" b="0"/>
            </a:lvl4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0" y="261720"/>
            <a:ext cx="4104000" cy="864000"/>
          </a:xfrm>
        </p:spPr>
        <p:txBody>
          <a:bodyPr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4B8C0-2DA0-4CAF-8D99-C675132D7AED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12C4B01-DD59-4488-9FBD-FBA8F258829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1364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25" indent="0" algn="ctr">
              <a:buNone/>
              <a:defRPr/>
            </a:lvl2pPr>
            <a:lvl3pPr marL="913850" indent="0" algn="ctr">
              <a:buNone/>
              <a:defRPr/>
            </a:lvl3pPr>
            <a:lvl4pPr marL="1370775" indent="0" algn="ctr">
              <a:buNone/>
              <a:defRPr/>
            </a:lvl4pPr>
            <a:lvl5pPr marL="1827701" indent="0" algn="ctr">
              <a:buNone/>
              <a:defRPr/>
            </a:lvl5pPr>
            <a:lvl6pPr marL="2284627" indent="0" algn="ctr">
              <a:buNone/>
              <a:defRPr/>
            </a:lvl6pPr>
            <a:lvl7pPr marL="2741555" indent="0" algn="ctr">
              <a:buNone/>
              <a:defRPr/>
            </a:lvl7pPr>
            <a:lvl8pPr marL="3198480" indent="0" algn="ctr">
              <a:buNone/>
              <a:defRPr/>
            </a:lvl8pPr>
            <a:lvl9pPr marL="3655406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94B0E-5BDC-4A81-B0F0-614E174816C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964701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wit meisjes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6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Afbeelding 7" descr="MO019 PPsjabloon-aug2013 [«Petra Smits] [pag1][W25,4H19,05L0T0cm]logo mooiland2.em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0"/>
              <a:ext cx="914368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Afbeelding 8" descr="MO019 PPsjabloon-aug2013 [«Petra Smits] [pag2]-0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8976" y="0"/>
              <a:ext cx="5145024" cy="2231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Afbeelding 9" descr="MO019 PPsjabloon-aug2013 [«Petra Smits] [pag2]-0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226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4000" y="1494358"/>
            <a:ext cx="3708000" cy="8640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12" y="2769072"/>
            <a:ext cx="7308480" cy="3240000"/>
          </a:xfrm>
        </p:spPr>
        <p:txBody>
          <a:bodyPr/>
          <a:lstStyle>
            <a:lvl1pPr>
              <a:defRPr/>
            </a:lvl1pPr>
            <a:lvl3pPr>
              <a:buFont typeface="+mj-lt"/>
              <a:buAutoNum type="arabicPeriod"/>
              <a:defRPr/>
            </a:lvl3pPr>
            <a:lvl4pPr marL="432000" indent="-432000">
              <a:buFont typeface="Verdana" pitchFamily="34" charset="0"/>
              <a:buChar char="•"/>
              <a:tabLst>
                <a:tab pos="432000" algn="l"/>
              </a:tabLst>
              <a:defRPr b="0"/>
            </a:lvl4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4B8C0-2DA0-4CAF-8D99-C675132D7AED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A5A83F9-E6AB-47D9-BFFC-E71DCA82A93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175479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wit dames op bankj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6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Afbeelding 7" descr="MO019 PPsjabloon-aug2013 [«Petra Smits] [pag4]-0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5824" y="0"/>
              <a:ext cx="5218176" cy="2194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Afbeelding 8" descr="MO019 PPsjabloon-aug2013 [«Petra Smits] [pag1][W25,4H19,05L0T0cm]logo mooiland2.em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0"/>
              <a:ext cx="914368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Afbeelding 9" descr="MO019 PPsjabloon-aug2013 [«Petra Smits] [pag2]-0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226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4000" y="1494358"/>
            <a:ext cx="3708000" cy="8640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12" y="2769072"/>
            <a:ext cx="7308480" cy="3240000"/>
          </a:xfrm>
        </p:spPr>
        <p:txBody>
          <a:bodyPr/>
          <a:lstStyle>
            <a:lvl1pPr>
              <a:defRPr/>
            </a:lvl1pPr>
            <a:lvl3pPr>
              <a:buFont typeface="+mj-lt"/>
              <a:buAutoNum type="arabicPeriod"/>
              <a:defRPr/>
            </a:lvl3pPr>
            <a:lvl4pPr marL="432000" indent="-432000">
              <a:buFont typeface="Verdana" pitchFamily="34" charset="0"/>
              <a:buChar char="•"/>
              <a:tabLst>
                <a:tab pos="432000" algn="l"/>
              </a:tabLst>
              <a:defRPr b="0"/>
            </a:lvl4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4B8C0-2DA0-4CAF-8D99-C675132D7AED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A0E00A8-E24F-4DCB-8B28-1C49FC874A2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882151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Titel paar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31928" y="576000"/>
            <a:ext cx="4680624" cy="86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/>
          </p:nvPr>
        </p:nvSpPr>
        <p:spPr>
          <a:xfrm>
            <a:off x="1528552" y="2134328"/>
            <a:ext cx="7236000" cy="3330268"/>
          </a:xfrm>
        </p:spPr>
        <p:txBody>
          <a:bodyPr rtlCol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op het pictogram als u een tabel wilt toevoegen</a:t>
            </a:r>
            <a:endParaRPr lang="en-GB" noProof="0"/>
          </a:p>
        </p:txBody>
      </p:sp>
      <p:sp>
        <p:nvSpPr>
          <p:cNvPr id="5" name="Tijdelijke aanduiding voo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AE95D06-CFA7-49E0-8B6B-4EA77884DBC7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8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9EC0B78-4FBE-49C2-955C-F4CA1819FF0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990411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Vervolg wit logo kle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8" name="Tijdelijke aanduiding voor grafiek 7"/>
          <p:cNvSpPr>
            <a:spLocks noGrp="1"/>
          </p:cNvSpPr>
          <p:nvPr>
            <p:ph type="chart" sz="quarter" idx="13"/>
          </p:nvPr>
        </p:nvSpPr>
        <p:spPr>
          <a:xfrm>
            <a:off x="1962150" y="1656000"/>
            <a:ext cx="5219700" cy="3509963"/>
          </a:xfrm>
        </p:spPr>
        <p:txBody>
          <a:bodyPr rtlCol="0">
            <a:noAutofit/>
          </a:bodyPr>
          <a:lstStyle>
            <a:lvl1pPr>
              <a:defRPr sz="1800"/>
            </a:lvl1pPr>
          </a:lstStyle>
          <a:p>
            <a:pPr lvl="0"/>
            <a:r>
              <a:rPr lang="nl-NL" noProof="0" smtClean="0"/>
              <a:t>Klik op het pictogram als u een grafiek wilt toevoegen</a:t>
            </a:r>
            <a:endParaRPr lang="en-GB" noProof="0"/>
          </a:p>
        </p:txBody>
      </p:sp>
      <p:sp>
        <p:nvSpPr>
          <p:cNvPr id="5" name="Tijdelijke aanduiding voo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AE95D06-CFA7-49E0-8B6B-4EA77884DBC7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623DD5F-F6C0-41FC-9D7E-1521C349AB2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02847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 descr="Vervolg wit logo kle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AE95D06-CFA7-49E0-8B6B-4EA77884DBC7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6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231A47E-60A9-45EC-A2B3-CF0BCA3B2BC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189141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 descr="Vervolg wit logo kle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4B8821C-E3E7-4BFD-B95A-9A0F541AC5E1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4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5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05761AC-E26C-4917-B897-144FE869F46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927026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fi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Fiet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6000" y="3646800"/>
            <a:ext cx="7740000" cy="763200"/>
          </a:xfr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759FF53-BA63-4F0A-97AD-D3E9E5706546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C6AA118-A9E8-4E5D-A3CB-56248801C34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399293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bal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Balk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6000" y="3646800"/>
            <a:ext cx="7740000" cy="763200"/>
          </a:xfr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759FF53-BA63-4F0A-97AD-D3E9E5706546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D1CA60B-1356-4B1C-B2E1-63B6845EBA6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38467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galerij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Galerij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6000" y="3646800"/>
            <a:ext cx="7740000" cy="763200"/>
          </a:xfr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759FF53-BA63-4F0A-97AD-D3E9E5706546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25B8078-04C3-4222-8DBF-53D6D450698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181335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schoffelen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Tuinier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6000" y="3646800"/>
            <a:ext cx="7740000" cy="763200"/>
          </a:xfr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759FF53-BA63-4F0A-97AD-D3E9E5706546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7E41847-5B52-4B2F-8AF1-E329A181A5E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6937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55C98-E318-442E-A33B-F47ADAA70EC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373392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snoeien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Klimhortensi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6000" y="3646800"/>
            <a:ext cx="7740000" cy="763200"/>
          </a:xfr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759FF53-BA63-4F0A-97AD-D3E9E5706546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996E661-912D-441C-857E-DBE265E9E62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8248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boompje klimmen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6000" y="3646800"/>
            <a:ext cx="7740000" cy="763200"/>
          </a:xfr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759FF53-BA63-4F0A-97AD-D3E9E5706546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5B1BC3F-FCC0-4E31-A041-3154E4557DF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099060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wit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Titel wi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6000" y="3646800"/>
            <a:ext cx="7740000" cy="763200"/>
          </a:xfrm>
        </p:spPr>
        <p:txBody>
          <a:bodyPr anchor="t"/>
          <a:lstStyle>
            <a:lvl1pPr algn="l">
              <a:defRPr sz="4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759FF53-BA63-4F0A-97AD-D3E9E5706546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A4328A4-66D2-42FD-B17E-7FAF4A7B367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91164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groen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Titel gro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6000" y="3646800"/>
            <a:ext cx="7740000" cy="763200"/>
          </a:xfr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759FF53-BA63-4F0A-97AD-D3E9E5706546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AD9E6E5-34C1-4CBE-A7C0-3F8255C2D80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075188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paars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Titel paar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6000" y="3646800"/>
            <a:ext cx="7740000" cy="763200"/>
          </a:xfr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759FF53-BA63-4F0A-97AD-D3E9E5706546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8187BC9-1978-40E3-B600-72692C7AA7D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418941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 descr="Agend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7"/>
          <p:cNvSpPr txBox="1">
            <a:spLocks noChangeArrowheads="1"/>
          </p:cNvSpPr>
          <p:nvPr userDrawn="1"/>
        </p:nvSpPr>
        <p:spPr bwMode="auto">
          <a:xfrm>
            <a:off x="2303463" y="1547813"/>
            <a:ext cx="59039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GB" altLang="nl-NL" sz="4400" b="1">
                <a:solidFill>
                  <a:srgbClr val="000000"/>
                </a:solidFill>
                <a:latin typeface="Verdana" pitchFamily="34" charset="0"/>
              </a:rPr>
              <a:t>Agenda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2304000" y="2592000"/>
            <a:ext cx="5904000" cy="3240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tabLst>
                <a:tab pos="900000" algn="l"/>
                <a:tab pos="1080000" algn="l"/>
              </a:tabLst>
              <a:defRPr sz="2000" b="0"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335ACAF-79B4-4364-B661-E571742A19EB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8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8AA22F9-6708-4B82-B992-1EB689BDE87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219699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groen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Titel gro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782000"/>
            <a:ext cx="6408000" cy="86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2000" y="2844000"/>
            <a:ext cx="6408000" cy="27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4B8C0-2DA0-4CAF-8D99-C675132D7AED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3E3C773-7C41-4670-8E91-6DCD61D4300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603499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wit boompje klimmen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Vervolg wit met paar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24768" y="458604"/>
            <a:ext cx="4337724" cy="86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4B8C0-2DA0-4CAF-8D99-C675132D7AED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EC56318-4065-4156-B231-F7A6011225E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04409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wit met kind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Wit vervolg ki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4000" y="576000"/>
            <a:ext cx="3978036" cy="86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4B8C0-2DA0-4CAF-8D99-C675132D7AED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FA6A75A-7FCD-4387-9F11-37B1506C932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466651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windmol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5257800" y="0"/>
            <a:ext cx="38862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4000" y="576000"/>
            <a:ext cx="4824000" cy="86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4B8C0-2DA0-4CAF-8D99-C675132D7AED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3A3E31F-C6B0-4308-A241-A7D4234442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115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25" indent="0">
              <a:buNone/>
              <a:defRPr sz="1800"/>
            </a:lvl2pPr>
            <a:lvl3pPr marL="913850" indent="0">
              <a:buNone/>
              <a:defRPr sz="1600"/>
            </a:lvl3pPr>
            <a:lvl4pPr marL="1370775" indent="0">
              <a:buNone/>
              <a:defRPr sz="1400"/>
            </a:lvl4pPr>
            <a:lvl5pPr marL="1827701" indent="0">
              <a:buNone/>
              <a:defRPr sz="1400"/>
            </a:lvl5pPr>
            <a:lvl6pPr marL="2284627" indent="0">
              <a:buNone/>
              <a:defRPr sz="1400"/>
            </a:lvl6pPr>
            <a:lvl7pPr marL="2741555" indent="0">
              <a:buNone/>
              <a:defRPr sz="1400"/>
            </a:lvl7pPr>
            <a:lvl8pPr marL="3198480" indent="0">
              <a:buNone/>
              <a:defRPr sz="1400"/>
            </a:lvl8pPr>
            <a:lvl9pPr marL="3655406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D313F-B628-4CAD-A05F-7EE4B3BC25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27230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wit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Vervolg wit logo kle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4B8C0-2DA0-4CAF-8D99-C675132D7AED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E6AE58E-03B0-4B37-A8A4-8B6A0EB4462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733962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wit fiets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Vervolg wit met fot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4000" y="2556000"/>
            <a:ext cx="4788144" cy="3240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4B8C0-2DA0-4CAF-8D99-C675132D7AED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CE869DB-77AD-4E9E-BD6A-967E01A5BC2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539044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wit met paarse balk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Vervolg wit met paars en fot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4B8C0-2DA0-4CAF-8D99-C675132D7AED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73BFB70-4844-47A2-8189-AA8A6A5BA63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28812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 wit met dames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6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Afbeelding 7" descr="MO019 PPsjabloon-aug2013 [«Petra Smits] [pag1]-0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029456" cy="2157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50"/>
            <p:cNvSpPr>
              <a:spLocks/>
            </p:cNvSpPr>
            <p:nvPr/>
          </p:nvSpPr>
          <p:spPr bwMode="auto">
            <a:xfrm>
              <a:off x="2638426" y="0"/>
              <a:ext cx="6046788" cy="1409700"/>
            </a:xfrm>
            <a:custGeom>
              <a:avLst/>
              <a:gdLst>
                <a:gd name="T0" fmla="*/ 2147483647 w 1905"/>
                <a:gd name="T1" fmla="*/ 2147483647 h 444"/>
                <a:gd name="T2" fmla="*/ 2147483647 w 1905"/>
                <a:gd name="T3" fmla="*/ 2147483647 h 444"/>
                <a:gd name="T4" fmla="*/ 2147483647 w 1905"/>
                <a:gd name="T5" fmla="*/ 2147483647 h 444"/>
                <a:gd name="T6" fmla="*/ 2147483647 w 1905"/>
                <a:gd name="T7" fmla="*/ 2147483647 h 444"/>
                <a:gd name="T8" fmla="*/ 2147483647 w 1905"/>
                <a:gd name="T9" fmla="*/ 2147483647 h 444"/>
                <a:gd name="T10" fmla="*/ 2147483647 w 1905"/>
                <a:gd name="T11" fmla="*/ 2147483647 h 444"/>
                <a:gd name="T12" fmla="*/ 2147483647 w 1905"/>
                <a:gd name="T13" fmla="*/ 2147483647 h 444"/>
                <a:gd name="T14" fmla="*/ 0 w 1905"/>
                <a:gd name="T15" fmla="*/ 2147483647 h 444"/>
                <a:gd name="T16" fmla="*/ 2147483647 w 1905"/>
                <a:gd name="T17" fmla="*/ 2147483647 h 444"/>
                <a:gd name="T18" fmla="*/ 2147483647 w 1905"/>
                <a:gd name="T19" fmla="*/ 2147483647 h 444"/>
                <a:gd name="T20" fmla="*/ 2147483647 w 1905"/>
                <a:gd name="T21" fmla="*/ 0 h 444"/>
                <a:gd name="T22" fmla="*/ 2147483647 w 1905"/>
                <a:gd name="T23" fmla="*/ 0 h 444"/>
                <a:gd name="T24" fmla="*/ 2147483647 w 1905"/>
                <a:gd name="T25" fmla="*/ 2147483647 h 4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05" h="444">
                  <a:moveTo>
                    <a:pt x="421" y="4"/>
                  </a:moveTo>
                  <a:cubicBezTo>
                    <a:pt x="420" y="43"/>
                    <a:pt x="409" y="80"/>
                    <a:pt x="391" y="111"/>
                  </a:cubicBezTo>
                  <a:cubicBezTo>
                    <a:pt x="372" y="144"/>
                    <a:pt x="344" y="172"/>
                    <a:pt x="311" y="191"/>
                  </a:cubicBezTo>
                  <a:cubicBezTo>
                    <a:pt x="279" y="210"/>
                    <a:pt x="241" y="221"/>
                    <a:pt x="201" y="221"/>
                  </a:cubicBezTo>
                  <a:cubicBezTo>
                    <a:pt x="199" y="223"/>
                    <a:pt x="199" y="223"/>
                    <a:pt x="199" y="223"/>
                  </a:cubicBezTo>
                  <a:cubicBezTo>
                    <a:pt x="199" y="263"/>
                    <a:pt x="188" y="301"/>
                    <a:pt x="169" y="334"/>
                  </a:cubicBezTo>
                  <a:cubicBezTo>
                    <a:pt x="149" y="367"/>
                    <a:pt x="121" y="395"/>
                    <a:pt x="88" y="415"/>
                  </a:cubicBezTo>
                  <a:cubicBezTo>
                    <a:pt x="61" y="430"/>
                    <a:pt x="32" y="440"/>
                    <a:pt x="0" y="444"/>
                  </a:cubicBezTo>
                  <a:cubicBezTo>
                    <a:pt x="1678" y="444"/>
                    <a:pt x="1678" y="444"/>
                    <a:pt x="1678" y="444"/>
                  </a:cubicBezTo>
                  <a:cubicBezTo>
                    <a:pt x="1678" y="444"/>
                    <a:pt x="1905" y="444"/>
                    <a:pt x="1905" y="217"/>
                  </a:cubicBezTo>
                  <a:cubicBezTo>
                    <a:pt x="1905" y="0"/>
                    <a:pt x="1905" y="0"/>
                    <a:pt x="1905" y="0"/>
                  </a:cubicBezTo>
                  <a:cubicBezTo>
                    <a:pt x="423" y="0"/>
                    <a:pt x="423" y="0"/>
                    <a:pt x="423" y="0"/>
                  </a:cubicBezTo>
                  <a:lnTo>
                    <a:pt x="421" y="4"/>
                  </a:lnTo>
                  <a:close/>
                </a:path>
              </a:pathLst>
            </a:custGeom>
            <a:solidFill>
              <a:srgbClr val="9D1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pic>
          <p:nvPicPr>
            <p:cNvPr id="7" name="Afbeelding 9" descr="MO019 PPsjabloon-aug2013 [«Petra Smits] [pag1][W25,4H19,05L0T0cm]logo mooiland2.em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0"/>
              <a:ext cx="914368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Afbeelding 10" descr="tetstt1-0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3131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75480" y="2403719"/>
            <a:ext cx="6408000" cy="374149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3pPr>
              <a:buFont typeface="+mj-lt"/>
              <a:buAutoNum type="arabicPeriod"/>
              <a:defRPr/>
            </a:lvl3pPr>
            <a:lvl4pPr marL="432000" indent="-432000">
              <a:buFont typeface="Verdana" pitchFamily="34" charset="0"/>
              <a:buChar char="•"/>
              <a:tabLst>
                <a:tab pos="432000" algn="l"/>
              </a:tabLst>
              <a:defRPr sz="1800" b="0"/>
            </a:lvl4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0" y="261720"/>
            <a:ext cx="4104000" cy="864000"/>
          </a:xfrm>
        </p:spPr>
        <p:txBody>
          <a:bodyPr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4B8C0-2DA0-4CAF-8D99-C675132D7AED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195EB38-6B15-4BA6-A9C6-F8C32549836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359745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 wit magazijn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6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Afbeelding 7" descr="MO019 PPsjabloon-aug2013 [«Petra Smits] [pag1][W25,4H19,05L0T0cm]logo mooiland2.em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0"/>
              <a:ext cx="914368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Afbeelding 8" descr="MO019 PPsjabloon-aug2013 [«Petra Smits] [pag3]-0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029456" cy="2194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50"/>
            <p:cNvSpPr>
              <a:spLocks/>
            </p:cNvSpPr>
            <p:nvPr/>
          </p:nvSpPr>
          <p:spPr bwMode="auto">
            <a:xfrm>
              <a:off x="2638426" y="0"/>
              <a:ext cx="6046788" cy="1409700"/>
            </a:xfrm>
            <a:custGeom>
              <a:avLst/>
              <a:gdLst>
                <a:gd name="T0" fmla="*/ 2147483647 w 1905"/>
                <a:gd name="T1" fmla="*/ 2147483647 h 444"/>
                <a:gd name="T2" fmla="*/ 2147483647 w 1905"/>
                <a:gd name="T3" fmla="*/ 2147483647 h 444"/>
                <a:gd name="T4" fmla="*/ 2147483647 w 1905"/>
                <a:gd name="T5" fmla="*/ 2147483647 h 444"/>
                <a:gd name="T6" fmla="*/ 2147483647 w 1905"/>
                <a:gd name="T7" fmla="*/ 2147483647 h 444"/>
                <a:gd name="T8" fmla="*/ 2147483647 w 1905"/>
                <a:gd name="T9" fmla="*/ 2147483647 h 444"/>
                <a:gd name="T10" fmla="*/ 2147483647 w 1905"/>
                <a:gd name="T11" fmla="*/ 2147483647 h 444"/>
                <a:gd name="T12" fmla="*/ 2147483647 w 1905"/>
                <a:gd name="T13" fmla="*/ 2147483647 h 444"/>
                <a:gd name="T14" fmla="*/ 0 w 1905"/>
                <a:gd name="T15" fmla="*/ 2147483647 h 444"/>
                <a:gd name="T16" fmla="*/ 2147483647 w 1905"/>
                <a:gd name="T17" fmla="*/ 2147483647 h 444"/>
                <a:gd name="T18" fmla="*/ 2147483647 w 1905"/>
                <a:gd name="T19" fmla="*/ 2147483647 h 444"/>
                <a:gd name="T20" fmla="*/ 2147483647 w 1905"/>
                <a:gd name="T21" fmla="*/ 0 h 444"/>
                <a:gd name="T22" fmla="*/ 2147483647 w 1905"/>
                <a:gd name="T23" fmla="*/ 0 h 444"/>
                <a:gd name="T24" fmla="*/ 2147483647 w 1905"/>
                <a:gd name="T25" fmla="*/ 2147483647 h 4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05" h="444">
                  <a:moveTo>
                    <a:pt x="421" y="4"/>
                  </a:moveTo>
                  <a:cubicBezTo>
                    <a:pt x="420" y="43"/>
                    <a:pt x="409" y="80"/>
                    <a:pt x="391" y="111"/>
                  </a:cubicBezTo>
                  <a:cubicBezTo>
                    <a:pt x="372" y="144"/>
                    <a:pt x="344" y="172"/>
                    <a:pt x="311" y="191"/>
                  </a:cubicBezTo>
                  <a:cubicBezTo>
                    <a:pt x="279" y="210"/>
                    <a:pt x="241" y="221"/>
                    <a:pt x="201" y="221"/>
                  </a:cubicBezTo>
                  <a:cubicBezTo>
                    <a:pt x="199" y="223"/>
                    <a:pt x="199" y="223"/>
                    <a:pt x="199" y="223"/>
                  </a:cubicBezTo>
                  <a:cubicBezTo>
                    <a:pt x="199" y="263"/>
                    <a:pt x="188" y="301"/>
                    <a:pt x="169" y="334"/>
                  </a:cubicBezTo>
                  <a:cubicBezTo>
                    <a:pt x="149" y="367"/>
                    <a:pt x="121" y="395"/>
                    <a:pt x="88" y="415"/>
                  </a:cubicBezTo>
                  <a:cubicBezTo>
                    <a:pt x="61" y="430"/>
                    <a:pt x="32" y="440"/>
                    <a:pt x="0" y="444"/>
                  </a:cubicBezTo>
                  <a:cubicBezTo>
                    <a:pt x="1678" y="444"/>
                    <a:pt x="1678" y="444"/>
                    <a:pt x="1678" y="444"/>
                  </a:cubicBezTo>
                  <a:cubicBezTo>
                    <a:pt x="1678" y="444"/>
                    <a:pt x="1905" y="444"/>
                    <a:pt x="1905" y="217"/>
                  </a:cubicBezTo>
                  <a:cubicBezTo>
                    <a:pt x="1905" y="0"/>
                    <a:pt x="1905" y="0"/>
                    <a:pt x="1905" y="0"/>
                  </a:cubicBezTo>
                  <a:cubicBezTo>
                    <a:pt x="423" y="0"/>
                    <a:pt x="423" y="0"/>
                    <a:pt x="423" y="0"/>
                  </a:cubicBezTo>
                  <a:lnTo>
                    <a:pt x="421" y="4"/>
                  </a:lnTo>
                  <a:close/>
                </a:path>
              </a:pathLst>
            </a:custGeom>
            <a:solidFill>
              <a:srgbClr val="9D1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pic>
          <p:nvPicPr>
            <p:cNvPr id="9" name="Afbeelding 10" descr="tetstt1-0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3131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75480" y="2403719"/>
            <a:ext cx="6408000" cy="374149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3pPr>
              <a:buFont typeface="+mj-lt"/>
              <a:buAutoNum type="arabicPeriod"/>
              <a:defRPr/>
            </a:lvl3pPr>
            <a:lvl4pPr marL="432000" indent="-432000">
              <a:buFont typeface="Verdana" pitchFamily="34" charset="0"/>
              <a:buChar char="•"/>
              <a:tabLst>
                <a:tab pos="432000" algn="l"/>
              </a:tabLst>
              <a:defRPr sz="1800" b="0"/>
            </a:lvl4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0" y="261720"/>
            <a:ext cx="4104000" cy="864000"/>
          </a:xfrm>
        </p:spPr>
        <p:txBody>
          <a:bodyPr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4B8C0-2DA0-4CAF-8D99-C675132D7AED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3D2E362-100E-4EFE-BCF9-32969338460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993869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wit meisjes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6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Afbeelding 7" descr="MO019 PPsjabloon-aug2013 [«Petra Smits] [pag1][W25,4H19,05L0T0cm]logo mooiland2.em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0"/>
              <a:ext cx="914368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Afbeelding 8" descr="MO019 PPsjabloon-aug2013 [«Petra Smits] [pag2]-0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8976" y="0"/>
              <a:ext cx="5145024" cy="2231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Afbeelding 9" descr="MO019 PPsjabloon-aug2013 [«Petra Smits] [pag2]-0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226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4000" y="1494358"/>
            <a:ext cx="3708000" cy="8640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12" y="2769072"/>
            <a:ext cx="7308480" cy="3240000"/>
          </a:xfrm>
        </p:spPr>
        <p:txBody>
          <a:bodyPr/>
          <a:lstStyle>
            <a:lvl1pPr>
              <a:defRPr/>
            </a:lvl1pPr>
            <a:lvl3pPr>
              <a:buFont typeface="+mj-lt"/>
              <a:buAutoNum type="arabicPeriod"/>
              <a:defRPr/>
            </a:lvl3pPr>
            <a:lvl4pPr marL="432000" indent="-432000">
              <a:buFont typeface="Verdana" pitchFamily="34" charset="0"/>
              <a:buChar char="•"/>
              <a:tabLst>
                <a:tab pos="432000" algn="l"/>
              </a:tabLst>
              <a:defRPr b="0"/>
            </a:lvl4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4B8C0-2DA0-4CAF-8D99-C675132D7AED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15CE904-1A22-4945-B95F-EEAB0F90A23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391696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wit dames op bankj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6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Afbeelding 7" descr="MO019 PPsjabloon-aug2013 [«Petra Smits] [pag4]-0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5824" y="0"/>
              <a:ext cx="5218176" cy="2194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Afbeelding 8" descr="MO019 PPsjabloon-aug2013 [«Petra Smits] [pag1][W25,4H19,05L0T0cm]logo mooiland2.em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0"/>
              <a:ext cx="914368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Afbeelding 9" descr="MO019 PPsjabloon-aug2013 [«Petra Smits] [pag2]-0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226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4000" y="1494358"/>
            <a:ext cx="3708000" cy="8640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12" y="2769072"/>
            <a:ext cx="7308480" cy="3240000"/>
          </a:xfrm>
        </p:spPr>
        <p:txBody>
          <a:bodyPr/>
          <a:lstStyle>
            <a:lvl1pPr>
              <a:defRPr/>
            </a:lvl1pPr>
            <a:lvl3pPr>
              <a:buFont typeface="+mj-lt"/>
              <a:buAutoNum type="arabicPeriod"/>
              <a:defRPr/>
            </a:lvl3pPr>
            <a:lvl4pPr marL="432000" indent="-432000">
              <a:buFont typeface="Verdana" pitchFamily="34" charset="0"/>
              <a:buChar char="•"/>
              <a:tabLst>
                <a:tab pos="432000" algn="l"/>
              </a:tabLst>
              <a:defRPr b="0"/>
            </a:lvl4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8D4B8C0-2DA0-4CAF-8D99-C675132D7AED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C731A59-DBD0-4769-ACED-FCB51D9C845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119044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Titel paar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31928" y="576000"/>
            <a:ext cx="4680624" cy="86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/>
          </p:nvPr>
        </p:nvSpPr>
        <p:spPr>
          <a:xfrm>
            <a:off x="1528552" y="2134328"/>
            <a:ext cx="7236000" cy="3330268"/>
          </a:xfrm>
        </p:spPr>
        <p:txBody>
          <a:bodyPr rtlCol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op het pictogram als u een tabel wilt toevoegen</a:t>
            </a:r>
            <a:endParaRPr lang="en-GB" noProof="0"/>
          </a:p>
        </p:txBody>
      </p:sp>
      <p:sp>
        <p:nvSpPr>
          <p:cNvPr id="5" name="Tijdelijke aanduiding voo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AE95D06-CFA7-49E0-8B6B-4EA77884DBC7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8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7FF04E7-0498-4396-867F-3EAC28AC4E6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20294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Vervolg wit logo kle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8" name="Tijdelijke aanduiding voor grafiek 7"/>
          <p:cNvSpPr>
            <a:spLocks noGrp="1"/>
          </p:cNvSpPr>
          <p:nvPr>
            <p:ph type="chart" sz="quarter" idx="13"/>
          </p:nvPr>
        </p:nvSpPr>
        <p:spPr>
          <a:xfrm>
            <a:off x="1962150" y="1656000"/>
            <a:ext cx="5219700" cy="3509963"/>
          </a:xfrm>
        </p:spPr>
        <p:txBody>
          <a:bodyPr rtlCol="0">
            <a:noAutofit/>
          </a:bodyPr>
          <a:lstStyle>
            <a:lvl1pPr>
              <a:defRPr sz="1800"/>
            </a:lvl1pPr>
          </a:lstStyle>
          <a:p>
            <a:pPr lvl="0"/>
            <a:r>
              <a:rPr lang="nl-NL" noProof="0" smtClean="0"/>
              <a:t>Klik op het pictogram als u een grafiek wilt toevoegen</a:t>
            </a:r>
            <a:endParaRPr lang="en-GB" noProof="0"/>
          </a:p>
        </p:txBody>
      </p:sp>
      <p:sp>
        <p:nvSpPr>
          <p:cNvPr id="5" name="Tijdelijke aanduiding voo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AE95D06-CFA7-49E0-8B6B-4EA77884DBC7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7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8A8106B-E12C-4F96-A2D6-773E641FF49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892224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 descr="Vervolg wit logo kle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AE95D06-CFA7-49E0-8B6B-4EA77884DBC7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6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6A18104-EA43-40B1-B3CE-94982887052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1786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62000" y="2133600"/>
            <a:ext cx="37338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7338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66B17-EA2F-4BFE-A29B-59BA1947C35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067104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 descr="Vervolg wit logo kle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4B8821C-E3E7-4BFD-B95A-9A0F541AC5E1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4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5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2370470-5085-4370-8108-BB61191904C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6213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5" indent="0">
              <a:buNone/>
              <a:defRPr sz="2000" b="1"/>
            </a:lvl2pPr>
            <a:lvl3pPr marL="913850" indent="0">
              <a:buNone/>
              <a:defRPr sz="1800" b="1"/>
            </a:lvl3pPr>
            <a:lvl4pPr marL="1370775" indent="0">
              <a:buNone/>
              <a:defRPr sz="1600" b="1"/>
            </a:lvl4pPr>
            <a:lvl5pPr marL="1827701" indent="0">
              <a:buNone/>
              <a:defRPr sz="1600" b="1"/>
            </a:lvl5pPr>
            <a:lvl6pPr marL="2284627" indent="0">
              <a:buNone/>
              <a:defRPr sz="1600" b="1"/>
            </a:lvl6pPr>
            <a:lvl7pPr marL="2741555" indent="0">
              <a:buNone/>
              <a:defRPr sz="1600" b="1"/>
            </a:lvl7pPr>
            <a:lvl8pPr marL="3198480" indent="0">
              <a:buNone/>
              <a:defRPr sz="1600" b="1"/>
            </a:lvl8pPr>
            <a:lvl9pPr marL="3655406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5" indent="0">
              <a:buNone/>
              <a:defRPr sz="2000" b="1"/>
            </a:lvl2pPr>
            <a:lvl3pPr marL="913850" indent="0">
              <a:buNone/>
              <a:defRPr sz="1800" b="1"/>
            </a:lvl3pPr>
            <a:lvl4pPr marL="1370775" indent="0">
              <a:buNone/>
              <a:defRPr sz="1600" b="1"/>
            </a:lvl4pPr>
            <a:lvl5pPr marL="1827701" indent="0">
              <a:buNone/>
              <a:defRPr sz="1600" b="1"/>
            </a:lvl5pPr>
            <a:lvl6pPr marL="2284627" indent="0">
              <a:buNone/>
              <a:defRPr sz="1600" b="1"/>
            </a:lvl6pPr>
            <a:lvl7pPr marL="2741555" indent="0">
              <a:buNone/>
              <a:defRPr sz="1600" b="1"/>
            </a:lvl7pPr>
            <a:lvl8pPr marL="3198480" indent="0">
              <a:buNone/>
              <a:defRPr sz="1600" b="1"/>
            </a:lvl8pPr>
            <a:lvl9pPr marL="3655406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5DBA9-4D0F-43B5-822E-B5D3340D789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1572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C90B2-AFCA-4B91-8E28-B30BB6321D6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6595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6CB60-4D34-48F8-9540-FC122F307CE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4734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25" indent="0">
              <a:buNone/>
              <a:defRPr sz="1200"/>
            </a:lvl2pPr>
            <a:lvl3pPr marL="913850" indent="0">
              <a:buNone/>
              <a:defRPr sz="1000"/>
            </a:lvl3pPr>
            <a:lvl4pPr marL="1370775" indent="0">
              <a:buNone/>
              <a:defRPr sz="900"/>
            </a:lvl4pPr>
            <a:lvl5pPr marL="1827701" indent="0">
              <a:buNone/>
              <a:defRPr sz="900"/>
            </a:lvl5pPr>
            <a:lvl6pPr marL="2284627" indent="0">
              <a:buNone/>
              <a:defRPr sz="900"/>
            </a:lvl6pPr>
            <a:lvl7pPr marL="2741555" indent="0">
              <a:buNone/>
              <a:defRPr sz="900"/>
            </a:lvl7pPr>
            <a:lvl8pPr marL="3198480" indent="0">
              <a:buNone/>
              <a:defRPr sz="900"/>
            </a:lvl8pPr>
            <a:lvl9pPr marL="3655406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6F7D8-DC7C-4AF3-8132-9BF9B9E64FA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6956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54FEF-4BCE-4B5E-8FBF-B04BDFCF9BF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9618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25" indent="0">
              <a:buNone/>
              <a:defRPr sz="2800"/>
            </a:lvl2pPr>
            <a:lvl3pPr marL="913850" indent="0">
              <a:buNone/>
              <a:defRPr sz="2400"/>
            </a:lvl3pPr>
            <a:lvl4pPr marL="1370775" indent="0">
              <a:buNone/>
              <a:defRPr sz="2000"/>
            </a:lvl4pPr>
            <a:lvl5pPr marL="1827701" indent="0">
              <a:buNone/>
              <a:defRPr sz="2000"/>
            </a:lvl5pPr>
            <a:lvl6pPr marL="2284627" indent="0">
              <a:buNone/>
              <a:defRPr sz="2000"/>
            </a:lvl6pPr>
            <a:lvl7pPr marL="2741555" indent="0">
              <a:buNone/>
              <a:defRPr sz="2000"/>
            </a:lvl7pPr>
            <a:lvl8pPr marL="3198480" indent="0">
              <a:buNone/>
              <a:defRPr sz="2000"/>
            </a:lvl8pPr>
            <a:lvl9pPr marL="3655406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25" indent="0">
              <a:buNone/>
              <a:defRPr sz="1200"/>
            </a:lvl2pPr>
            <a:lvl3pPr marL="913850" indent="0">
              <a:buNone/>
              <a:defRPr sz="1000"/>
            </a:lvl3pPr>
            <a:lvl4pPr marL="1370775" indent="0">
              <a:buNone/>
              <a:defRPr sz="900"/>
            </a:lvl4pPr>
            <a:lvl5pPr marL="1827701" indent="0">
              <a:buNone/>
              <a:defRPr sz="900"/>
            </a:lvl5pPr>
            <a:lvl6pPr marL="2284627" indent="0">
              <a:buNone/>
              <a:defRPr sz="900"/>
            </a:lvl6pPr>
            <a:lvl7pPr marL="2741555" indent="0">
              <a:buNone/>
              <a:defRPr sz="900"/>
            </a:lvl7pPr>
            <a:lvl8pPr marL="3198480" indent="0">
              <a:buNone/>
              <a:defRPr sz="900"/>
            </a:lvl8pPr>
            <a:lvl9pPr marL="3655406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BBA2D-C110-48A1-AE71-8E5D4646CAE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4120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32739-C503-45F6-B9EA-45D23EA7144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8169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477000" y="762000"/>
            <a:ext cx="1905000" cy="48006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562600" cy="48006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B53ED-221D-47D8-9597-D658D508D17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880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25" indent="0" algn="ctr">
              <a:buNone/>
              <a:defRPr/>
            </a:lvl2pPr>
            <a:lvl3pPr marL="913850" indent="0" algn="ctr">
              <a:buNone/>
              <a:defRPr/>
            </a:lvl3pPr>
            <a:lvl4pPr marL="1370775" indent="0" algn="ctr">
              <a:buNone/>
              <a:defRPr/>
            </a:lvl4pPr>
            <a:lvl5pPr marL="1827701" indent="0" algn="ctr">
              <a:buNone/>
              <a:defRPr/>
            </a:lvl5pPr>
            <a:lvl6pPr marL="2284627" indent="0" algn="ctr">
              <a:buNone/>
              <a:defRPr/>
            </a:lvl6pPr>
            <a:lvl7pPr marL="2741555" indent="0" algn="ctr">
              <a:buNone/>
              <a:defRPr/>
            </a:lvl7pPr>
            <a:lvl8pPr marL="3198480" indent="0" algn="ctr">
              <a:buNone/>
              <a:defRPr/>
            </a:lvl8pPr>
            <a:lvl9pPr marL="3655406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C98B3-2184-4C50-BA38-03EC5C1DE4F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6184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856C5-06FB-4F47-9C31-4F2C70A17AC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94827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25" indent="0">
              <a:buNone/>
              <a:defRPr sz="1800"/>
            </a:lvl2pPr>
            <a:lvl3pPr marL="913850" indent="0">
              <a:buNone/>
              <a:defRPr sz="1600"/>
            </a:lvl3pPr>
            <a:lvl4pPr marL="1370775" indent="0">
              <a:buNone/>
              <a:defRPr sz="1400"/>
            </a:lvl4pPr>
            <a:lvl5pPr marL="1827701" indent="0">
              <a:buNone/>
              <a:defRPr sz="1400"/>
            </a:lvl5pPr>
            <a:lvl6pPr marL="2284627" indent="0">
              <a:buNone/>
              <a:defRPr sz="1400"/>
            </a:lvl6pPr>
            <a:lvl7pPr marL="2741555" indent="0">
              <a:buNone/>
              <a:defRPr sz="1400"/>
            </a:lvl7pPr>
            <a:lvl8pPr marL="3198480" indent="0">
              <a:buNone/>
              <a:defRPr sz="1400"/>
            </a:lvl8pPr>
            <a:lvl9pPr marL="3655406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704F8-DEAE-4515-A47A-23F9C49F982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0177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62000" y="2133600"/>
            <a:ext cx="37338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7338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6AE1A-4A5F-4A32-99B4-36E8549FCE9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0045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5" indent="0">
              <a:buNone/>
              <a:defRPr sz="2000" b="1"/>
            </a:lvl2pPr>
            <a:lvl3pPr marL="913850" indent="0">
              <a:buNone/>
              <a:defRPr sz="1800" b="1"/>
            </a:lvl3pPr>
            <a:lvl4pPr marL="1370775" indent="0">
              <a:buNone/>
              <a:defRPr sz="1600" b="1"/>
            </a:lvl4pPr>
            <a:lvl5pPr marL="1827701" indent="0">
              <a:buNone/>
              <a:defRPr sz="1600" b="1"/>
            </a:lvl5pPr>
            <a:lvl6pPr marL="2284627" indent="0">
              <a:buNone/>
              <a:defRPr sz="1600" b="1"/>
            </a:lvl6pPr>
            <a:lvl7pPr marL="2741555" indent="0">
              <a:buNone/>
              <a:defRPr sz="1600" b="1"/>
            </a:lvl7pPr>
            <a:lvl8pPr marL="3198480" indent="0">
              <a:buNone/>
              <a:defRPr sz="1600" b="1"/>
            </a:lvl8pPr>
            <a:lvl9pPr marL="3655406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5" indent="0">
              <a:buNone/>
              <a:defRPr sz="2000" b="1"/>
            </a:lvl2pPr>
            <a:lvl3pPr marL="913850" indent="0">
              <a:buNone/>
              <a:defRPr sz="1800" b="1"/>
            </a:lvl3pPr>
            <a:lvl4pPr marL="1370775" indent="0">
              <a:buNone/>
              <a:defRPr sz="1600" b="1"/>
            </a:lvl4pPr>
            <a:lvl5pPr marL="1827701" indent="0">
              <a:buNone/>
              <a:defRPr sz="1600" b="1"/>
            </a:lvl5pPr>
            <a:lvl6pPr marL="2284627" indent="0">
              <a:buNone/>
              <a:defRPr sz="1600" b="1"/>
            </a:lvl6pPr>
            <a:lvl7pPr marL="2741555" indent="0">
              <a:buNone/>
              <a:defRPr sz="1600" b="1"/>
            </a:lvl7pPr>
            <a:lvl8pPr marL="3198480" indent="0">
              <a:buNone/>
              <a:defRPr sz="1600" b="1"/>
            </a:lvl8pPr>
            <a:lvl9pPr marL="3655406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7EBF1-AD50-4E9E-8F2D-E389CC339E7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9493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3A2ED-F7D5-4E9C-9539-32F5E9D6405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3734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B069F-E196-4CF5-A9B3-32CD3A6FC9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713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25" indent="0">
              <a:buNone/>
              <a:defRPr sz="1800"/>
            </a:lvl2pPr>
            <a:lvl3pPr marL="913850" indent="0">
              <a:buNone/>
              <a:defRPr sz="1600"/>
            </a:lvl3pPr>
            <a:lvl4pPr marL="1370775" indent="0">
              <a:buNone/>
              <a:defRPr sz="1400"/>
            </a:lvl4pPr>
            <a:lvl5pPr marL="1827701" indent="0">
              <a:buNone/>
              <a:defRPr sz="1400"/>
            </a:lvl5pPr>
            <a:lvl6pPr marL="2284627" indent="0">
              <a:buNone/>
              <a:defRPr sz="1400"/>
            </a:lvl6pPr>
            <a:lvl7pPr marL="2741555" indent="0">
              <a:buNone/>
              <a:defRPr sz="1400"/>
            </a:lvl7pPr>
            <a:lvl8pPr marL="3198480" indent="0">
              <a:buNone/>
              <a:defRPr sz="1400"/>
            </a:lvl8pPr>
            <a:lvl9pPr marL="3655406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55910-841A-49A4-995E-69C9E76EC07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6970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25" indent="0">
              <a:buNone/>
              <a:defRPr sz="1200"/>
            </a:lvl2pPr>
            <a:lvl3pPr marL="913850" indent="0">
              <a:buNone/>
              <a:defRPr sz="1000"/>
            </a:lvl3pPr>
            <a:lvl4pPr marL="1370775" indent="0">
              <a:buNone/>
              <a:defRPr sz="900"/>
            </a:lvl4pPr>
            <a:lvl5pPr marL="1827701" indent="0">
              <a:buNone/>
              <a:defRPr sz="900"/>
            </a:lvl5pPr>
            <a:lvl6pPr marL="2284627" indent="0">
              <a:buNone/>
              <a:defRPr sz="900"/>
            </a:lvl6pPr>
            <a:lvl7pPr marL="2741555" indent="0">
              <a:buNone/>
              <a:defRPr sz="900"/>
            </a:lvl7pPr>
            <a:lvl8pPr marL="3198480" indent="0">
              <a:buNone/>
              <a:defRPr sz="900"/>
            </a:lvl8pPr>
            <a:lvl9pPr marL="3655406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07CF7-7BCC-4E72-9718-32825AFC128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1806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25" indent="0">
              <a:buNone/>
              <a:defRPr sz="2800"/>
            </a:lvl2pPr>
            <a:lvl3pPr marL="913850" indent="0">
              <a:buNone/>
              <a:defRPr sz="2400"/>
            </a:lvl3pPr>
            <a:lvl4pPr marL="1370775" indent="0">
              <a:buNone/>
              <a:defRPr sz="2000"/>
            </a:lvl4pPr>
            <a:lvl5pPr marL="1827701" indent="0">
              <a:buNone/>
              <a:defRPr sz="2000"/>
            </a:lvl5pPr>
            <a:lvl6pPr marL="2284627" indent="0">
              <a:buNone/>
              <a:defRPr sz="2000"/>
            </a:lvl6pPr>
            <a:lvl7pPr marL="2741555" indent="0">
              <a:buNone/>
              <a:defRPr sz="2000"/>
            </a:lvl7pPr>
            <a:lvl8pPr marL="3198480" indent="0">
              <a:buNone/>
              <a:defRPr sz="2000"/>
            </a:lvl8pPr>
            <a:lvl9pPr marL="3655406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25" indent="0">
              <a:buNone/>
              <a:defRPr sz="1200"/>
            </a:lvl2pPr>
            <a:lvl3pPr marL="913850" indent="0">
              <a:buNone/>
              <a:defRPr sz="1000"/>
            </a:lvl3pPr>
            <a:lvl4pPr marL="1370775" indent="0">
              <a:buNone/>
              <a:defRPr sz="900"/>
            </a:lvl4pPr>
            <a:lvl5pPr marL="1827701" indent="0">
              <a:buNone/>
              <a:defRPr sz="900"/>
            </a:lvl5pPr>
            <a:lvl6pPr marL="2284627" indent="0">
              <a:buNone/>
              <a:defRPr sz="900"/>
            </a:lvl6pPr>
            <a:lvl7pPr marL="2741555" indent="0">
              <a:buNone/>
              <a:defRPr sz="900"/>
            </a:lvl7pPr>
            <a:lvl8pPr marL="3198480" indent="0">
              <a:buNone/>
              <a:defRPr sz="900"/>
            </a:lvl8pPr>
            <a:lvl9pPr marL="3655406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9C875-93B0-4130-972F-0ACAA402ABC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3257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F8EBE-5DD7-460E-AADD-3D5E51C4D43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7653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477000" y="762000"/>
            <a:ext cx="1905000" cy="48006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562600" cy="48006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D326D-0356-4B66-B7F1-B778B9965E7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62221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7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78"/>
          <a:lstStyle>
            <a:lvl1pPr marL="0" marR="45695" indent="0" algn="r">
              <a:buNone/>
              <a:defRPr>
                <a:solidFill>
                  <a:schemeClr val="tx1"/>
                </a:solidFill>
              </a:defRPr>
            </a:lvl1pPr>
            <a:lvl2pPr marL="456925" indent="0" algn="ctr">
              <a:buNone/>
            </a:lvl2pPr>
            <a:lvl3pPr marL="913850" indent="0" algn="ctr">
              <a:buNone/>
            </a:lvl3pPr>
            <a:lvl4pPr marL="1370775" indent="0" algn="ctr">
              <a:buNone/>
            </a:lvl4pPr>
            <a:lvl5pPr marL="1827701" indent="0" algn="ctr">
              <a:buNone/>
            </a:lvl5pPr>
            <a:lvl6pPr marL="2284627" indent="0" algn="ctr">
              <a:buNone/>
            </a:lvl6pPr>
            <a:lvl7pPr marL="2741555" indent="0" algn="ctr">
              <a:buNone/>
            </a:lvl7pPr>
            <a:lvl8pPr marL="3198480" indent="0" algn="ctr">
              <a:buNone/>
            </a:lvl8pPr>
            <a:lvl9pPr marL="3655406" indent="0" algn="ctr">
              <a:buNone/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16C5678-EE20-4FA5-88E2-6E0BD67A2E26}" type="datetime1">
              <a:rPr lang="en-US"/>
              <a:pPr>
                <a:defRPr/>
              </a:pPr>
              <a:t>2/12/2015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2204885-463E-46ED-AE68-1E321F91A83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71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902523D-61FA-477E-A1F7-6A312B56FA6D}" type="datetimeFigureOut">
              <a:rPr lang="nl-NL"/>
              <a:pPr>
                <a:defRPr/>
              </a:pPr>
              <a:t>12-2-2015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643F705-A706-4CC3-9B70-4F4026C1E5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52347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695" rIns="45695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9CAEA93-55E7-4DA9-90C2-089A26EEFEC4}" type="datetime1">
              <a:rPr lang="en-US"/>
              <a:pPr>
                <a:defRPr/>
              </a:pPr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3BDB22D-E2EE-455B-AB51-8A55F0A0F37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63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A9625BE-6D40-4F79-9D0A-FF943311B149}" type="datetimeFigureOut">
              <a:rPr lang="nl-NL"/>
              <a:pPr>
                <a:defRPr/>
              </a:pPr>
              <a:t>12-2-2015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8C4437B-BCB2-416D-B83A-5C2A3D931BD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07306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695" tIns="0" rIns="45695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0" y="1859759"/>
            <a:ext cx="4041775" cy="654843"/>
          </a:xfrm>
        </p:spPr>
        <p:txBody>
          <a:bodyPr lIns="45695" tIns="0" rIns="45695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D1D8B40-6F89-4B74-A477-9021C7585D72}" type="datetimeFigureOut">
              <a:rPr lang="nl-NL"/>
              <a:pPr>
                <a:defRPr/>
              </a:pPr>
              <a:t>12-2-2015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83E4472-00E7-4A2D-8EA7-9B38EED1144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55134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2F7C5A3-1CD8-4661-B6CB-6DC1E4D149CA}" type="datetimeFigureOut">
              <a:rPr lang="nl-NL"/>
              <a:pPr>
                <a:defRPr/>
              </a:pPr>
              <a:t>12-2-2015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09C97CE-DDC6-4728-820D-8F8C4F7F303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100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62000" y="2133600"/>
            <a:ext cx="37338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7338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39FDC-6EEB-497D-8D90-E43B6A5D050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28259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4B50EA9-56D6-433C-9572-CC245523A205}" type="datetimeFigureOut">
              <a:rPr lang="nl-NL"/>
              <a:pPr>
                <a:defRPr/>
              </a:pPr>
              <a:t>12-2-2015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9CE7701-D46D-428D-BCEA-F8196865FA4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33478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78" rIns="1827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81CD49A-F905-4C32-A215-6683891D5808}" type="datetimeFigureOut">
              <a:rPr lang="nl-NL"/>
              <a:pPr>
                <a:defRPr/>
              </a:pPr>
              <a:t>12-2-2015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998A768-C16E-4C0B-B4CF-CF3A22B7034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33285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5" tIns="45695" rIns="91385" bIns="4569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5" tIns="45695" rIns="91385" bIns="4569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85" tIns="45695" rIns="91385" bIns="456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85" tIns="45695" rIns="91385" bIns="456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7001"/>
            <a:ext cx="2212848" cy="1582621"/>
          </a:xfrm>
        </p:spPr>
        <p:txBody>
          <a:bodyPr lIns="45695" rIns="45695" bIns="45695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3969" rIns="45695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F41F4CB-5B22-4634-ADE7-AEAF8AF42A78}" type="datetimeFigureOut">
              <a:rPr lang="nl-NL"/>
              <a:pPr>
                <a:defRPr/>
              </a:pPr>
              <a:t>12-2-2015</a:t>
            </a:fld>
            <a:endParaRPr lang="nl-NL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396D115-7E70-4471-A678-5A61B5B0DFD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11695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015C2D0-0D3B-429F-93D4-8B0278B158ED}" type="datetimeFigureOut">
              <a:rPr lang="nl-NL"/>
              <a:pPr>
                <a:defRPr/>
              </a:pPr>
              <a:t>12-2-2015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252AE74-26CA-41D3-BD7F-37B39F72E28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61786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616DEB1-0FAF-4146-B46C-6DC86B9A76F1}" type="datetimeFigureOut">
              <a:rPr lang="nl-NL"/>
              <a:pPr>
                <a:defRPr/>
              </a:pPr>
              <a:t>12-2-2015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77EE136-0CD8-41C6-B38E-BEDA2BB82D4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53359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7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78"/>
          <a:lstStyle>
            <a:lvl1pPr marL="0" marR="45695" indent="0" algn="r">
              <a:buNone/>
              <a:defRPr>
                <a:solidFill>
                  <a:schemeClr val="tx1"/>
                </a:solidFill>
              </a:defRPr>
            </a:lvl1pPr>
            <a:lvl2pPr marL="456925" indent="0" algn="ctr">
              <a:buNone/>
            </a:lvl2pPr>
            <a:lvl3pPr marL="913850" indent="0" algn="ctr">
              <a:buNone/>
            </a:lvl3pPr>
            <a:lvl4pPr marL="1370775" indent="0" algn="ctr">
              <a:buNone/>
            </a:lvl4pPr>
            <a:lvl5pPr marL="1827701" indent="0" algn="ctr">
              <a:buNone/>
            </a:lvl5pPr>
            <a:lvl6pPr marL="2284627" indent="0" algn="ctr">
              <a:buNone/>
            </a:lvl6pPr>
            <a:lvl7pPr marL="2741555" indent="0" algn="ctr">
              <a:buNone/>
            </a:lvl7pPr>
            <a:lvl8pPr marL="3198480" indent="0" algn="ctr">
              <a:buNone/>
            </a:lvl8pPr>
            <a:lvl9pPr marL="3655406" indent="0" algn="ctr">
              <a:buNone/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16C5678-EE20-4FA5-88E2-6E0BD67A2E26}" type="datetime1">
              <a:rPr lang="en-US"/>
              <a:pPr>
                <a:defRPr/>
              </a:pPr>
              <a:t>2/12/2015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1F6EB23-1F96-48CB-8E55-154327BF1CD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75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B1DEA1E-9D6A-40DA-B767-97628922A468}" type="datetimeFigureOut">
              <a:rPr lang="nl-NL"/>
              <a:pPr>
                <a:defRPr/>
              </a:pPr>
              <a:t>12-2-2015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14DFEE0-75C0-4D52-BAF9-11ECF1B310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91961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695" rIns="45695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9CAEA93-55E7-4DA9-90C2-089A26EEFEC4}" type="datetime1">
              <a:rPr lang="en-US"/>
              <a:pPr>
                <a:defRPr/>
              </a:pPr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F90C7B2-E03C-480D-8DD3-796B4F38932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56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072CEEE-A9F9-40CF-ABF6-8FB9CA7108CC}" type="datetimeFigureOut">
              <a:rPr lang="nl-NL"/>
              <a:pPr>
                <a:defRPr/>
              </a:pPr>
              <a:t>12-2-2015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B02625A-1945-4AF9-963D-92012F9FE97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2181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695" tIns="0" rIns="45695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0" y="1859759"/>
            <a:ext cx="4041775" cy="654843"/>
          </a:xfrm>
        </p:spPr>
        <p:txBody>
          <a:bodyPr lIns="45695" tIns="0" rIns="45695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854C009-16A3-4A22-9304-C48FC3AFFC0A}" type="datetimeFigureOut">
              <a:rPr lang="nl-NL"/>
              <a:pPr>
                <a:defRPr/>
              </a:pPr>
              <a:t>12-2-2015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CB95BED-33E9-4CFE-8FF4-05D22EA892A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578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5" indent="0">
              <a:buNone/>
              <a:defRPr sz="2000" b="1"/>
            </a:lvl2pPr>
            <a:lvl3pPr marL="913850" indent="0">
              <a:buNone/>
              <a:defRPr sz="1800" b="1"/>
            </a:lvl3pPr>
            <a:lvl4pPr marL="1370775" indent="0">
              <a:buNone/>
              <a:defRPr sz="1600" b="1"/>
            </a:lvl4pPr>
            <a:lvl5pPr marL="1827701" indent="0">
              <a:buNone/>
              <a:defRPr sz="1600" b="1"/>
            </a:lvl5pPr>
            <a:lvl6pPr marL="2284627" indent="0">
              <a:buNone/>
              <a:defRPr sz="1600" b="1"/>
            </a:lvl6pPr>
            <a:lvl7pPr marL="2741555" indent="0">
              <a:buNone/>
              <a:defRPr sz="1600" b="1"/>
            </a:lvl7pPr>
            <a:lvl8pPr marL="3198480" indent="0">
              <a:buNone/>
              <a:defRPr sz="1600" b="1"/>
            </a:lvl8pPr>
            <a:lvl9pPr marL="3655406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5" indent="0">
              <a:buNone/>
              <a:defRPr sz="2000" b="1"/>
            </a:lvl2pPr>
            <a:lvl3pPr marL="913850" indent="0">
              <a:buNone/>
              <a:defRPr sz="1800" b="1"/>
            </a:lvl3pPr>
            <a:lvl4pPr marL="1370775" indent="0">
              <a:buNone/>
              <a:defRPr sz="1600" b="1"/>
            </a:lvl4pPr>
            <a:lvl5pPr marL="1827701" indent="0">
              <a:buNone/>
              <a:defRPr sz="1600" b="1"/>
            </a:lvl5pPr>
            <a:lvl6pPr marL="2284627" indent="0">
              <a:buNone/>
              <a:defRPr sz="1600" b="1"/>
            </a:lvl6pPr>
            <a:lvl7pPr marL="2741555" indent="0">
              <a:buNone/>
              <a:defRPr sz="1600" b="1"/>
            </a:lvl7pPr>
            <a:lvl8pPr marL="3198480" indent="0">
              <a:buNone/>
              <a:defRPr sz="1600" b="1"/>
            </a:lvl8pPr>
            <a:lvl9pPr marL="3655406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68733-614A-433A-8B4D-169DB0C9A4E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43211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3685DDA-2860-4C1E-8252-65C3E2E1B702}" type="datetimeFigureOut">
              <a:rPr lang="nl-NL"/>
              <a:pPr>
                <a:defRPr/>
              </a:pPr>
              <a:t>12-2-2015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87F80C1-2D03-4963-8599-4AD6C74D28E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38700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EC278F7-835F-4B54-8BCF-3F9FDC3D3D94}" type="datetimeFigureOut">
              <a:rPr lang="nl-NL"/>
              <a:pPr>
                <a:defRPr/>
              </a:pPr>
              <a:t>12-2-2015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CAC74FE-6DCA-4907-AED5-D406A8A3342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09493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78" rIns="1827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6AE7749-7ECE-4656-87F9-CC17460A56D4}" type="datetimeFigureOut">
              <a:rPr lang="nl-NL"/>
              <a:pPr>
                <a:defRPr/>
              </a:pPr>
              <a:t>12-2-2015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505EEF9-7CDE-4E64-88EC-B8BFD1B816F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98977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5" tIns="45695" rIns="91385" bIns="4569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5" tIns="45695" rIns="91385" bIns="4569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85" tIns="45695" rIns="91385" bIns="456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85" tIns="45695" rIns="91385" bIns="456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7001"/>
            <a:ext cx="2212848" cy="1582621"/>
          </a:xfrm>
        </p:spPr>
        <p:txBody>
          <a:bodyPr lIns="45695" rIns="45695" bIns="45695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3969" rIns="45695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D55BD47-4676-4204-8D07-20B1CB8B786C}" type="datetimeFigureOut">
              <a:rPr lang="nl-NL"/>
              <a:pPr>
                <a:defRPr/>
              </a:pPr>
              <a:t>12-2-2015</a:t>
            </a:fld>
            <a:endParaRPr lang="nl-NL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E05EA99-C252-409F-B909-8B146AB9BA5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2820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9DB6757-F8CF-41A2-AF93-13635B3538BE}" type="datetimeFigureOut">
              <a:rPr lang="nl-NL"/>
              <a:pPr>
                <a:defRPr/>
              </a:pPr>
              <a:t>12-2-2015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E184E8E-F830-45D9-AA1B-9FF1C8E7D0B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0433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82D6FD0-805C-4D31-B787-0503FDB64D58}" type="datetimeFigureOut">
              <a:rPr lang="nl-NL"/>
              <a:pPr>
                <a:defRPr/>
              </a:pPr>
              <a:t>12-2-2015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0726E6F-AE42-4764-B2F9-DA7D0C75BA4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03068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chtergron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1052514"/>
            <a:ext cx="7772400" cy="1081087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nl-NL" noProof="0" smtClean="0"/>
              <a:t>Klik om het opmaakprofiel te bewerken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1336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nl-NL" noProof="0" smtClean="0"/>
              <a:t>Klik om het opmaakprofiel van de modelondertitel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FA7FAAF-2030-4F93-8CD7-3369B6A4E7B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27646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8C4E9-9922-41B8-B50E-BA54B29A4C9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85249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25" indent="0">
              <a:buNone/>
              <a:defRPr sz="1800"/>
            </a:lvl2pPr>
            <a:lvl3pPr marL="913850" indent="0">
              <a:buNone/>
              <a:defRPr sz="1600"/>
            </a:lvl3pPr>
            <a:lvl4pPr marL="1370775" indent="0">
              <a:buNone/>
              <a:defRPr sz="1400"/>
            </a:lvl4pPr>
            <a:lvl5pPr marL="1827701" indent="0">
              <a:buNone/>
              <a:defRPr sz="1400"/>
            </a:lvl5pPr>
            <a:lvl6pPr marL="2284627" indent="0">
              <a:buNone/>
              <a:defRPr sz="1400"/>
            </a:lvl6pPr>
            <a:lvl7pPr marL="2741555" indent="0">
              <a:buNone/>
              <a:defRPr sz="1400"/>
            </a:lvl7pPr>
            <a:lvl8pPr marL="3198480" indent="0">
              <a:buNone/>
              <a:defRPr sz="1400"/>
            </a:lvl8pPr>
            <a:lvl9pPr marL="3655406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C521A-79FD-41DA-97B3-9905F5D115C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47916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4BB5B-3446-4A28-A1F5-B47B3E615A6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9511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C73FE-ABCE-4D8C-8929-C7E6B70B234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70361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5" indent="0">
              <a:buNone/>
              <a:defRPr sz="2000" b="1"/>
            </a:lvl2pPr>
            <a:lvl3pPr marL="913850" indent="0">
              <a:buNone/>
              <a:defRPr sz="1800" b="1"/>
            </a:lvl3pPr>
            <a:lvl4pPr marL="1370775" indent="0">
              <a:buNone/>
              <a:defRPr sz="1600" b="1"/>
            </a:lvl4pPr>
            <a:lvl5pPr marL="1827701" indent="0">
              <a:buNone/>
              <a:defRPr sz="1600" b="1"/>
            </a:lvl5pPr>
            <a:lvl6pPr marL="2284627" indent="0">
              <a:buNone/>
              <a:defRPr sz="1600" b="1"/>
            </a:lvl6pPr>
            <a:lvl7pPr marL="2741555" indent="0">
              <a:buNone/>
              <a:defRPr sz="1600" b="1"/>
            </a:lvl7pPr>
            <a:lvl8pPr marL="3198480" indent="0">
              <a:buNone/>
              <a:defRPr sz="1600" b="1"/>
            </a:lvl8pPr>
            <a:lvl9pPr marL="3655406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5" indent="0">
              <a:buNone/>
              <a:defRPr sz="2000" b="1"/>
            </a:lvl2pPr>
            <a:lvl3pPr marL="913850" indent="0">
              <a:buNone/>
              <a:defRPr sz="1800" b="1"/>
            </a:lvl3pPr>
            <a:lvl4pPr marL="1370775" indent="0">
              <a:buNone/>
              <a:defRPr sz="1600" b="1"/>
            </a:lvl4pPr>
            <a:lvl5pPr marL="1827701" indent="0">
              <a:buNone/>
              <a:defRPr sz="1600" b="1"/>
            </a:lvl5pPr>
            <a:lvl6pPr marL="2284627" indent="0">
              <a:buNone/>
              <a:defRPr sz="1600" b="1"/>
            </a:lvl6pPr>
            <a:lvl7pPr marL="2741555" indent="0">
              <a:buNone/>
              <a:defRPr sz="1600" b="1"/>
            </a:lvl7pPr>
            <a:lvl8pPr marL="3198480" indent="0">
              <a:buNone/>
              <a:defRPr sz="1600" b="1"/>
            </a:lvl8pPr>
            <a:lvl9pPr marL="3655406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97082-3C97-4FA2-A538-13A6BD625AD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48243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5010F-12F2-40D3-BC7A-DA5F7C14880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31684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54263-71F9-4708-B9D9-B952EB6598F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0879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25" indent="0">
              <a:buNone/>
              <a:defRPr sz="1200"/>
            </a:lvl2pPr>
            <a:lvl3pPr marL="913850" indent="0">
              <a:buNone/>
              <a:defRPr sz="1000"/>
            </a:lvl3pPr>
            <a:lvl4pPr marL="1370775" indent="0">
              <a:buNone/>
              <a:defRPr sz="900"/>
            </a:lvl4pPr>
            <a:lvl5pPr marL="1827701" indent="0">
              <a:buNone/>
              <a:defRPr sz="900"/>
            </a:lvl5pPr>
            <a:lvl6pPr marL="2284627" indent="0">
              <a:buNone/>
              <a:defRPr sz="900"/>
            </a:lvl6pPr>
            <a:lvl7pPr marL="2741555" indent="0">
              <a:buNone/>
              <a:defRPr sz="900"/>
            </a:lvl7pPr>
            <a:lvl8pPr marL="3198480" indent="0">
              <a:buNone/>
              <a:defRPr sz="900"/>
            </a:lvl8pPr>
            <a:lvl9pPr marL="3655406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CD786-BE9B-4F44-8780-C40B2F6712C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44886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25" indent="0">
              <a:buNone/>
              <a:defRPr sz="2800"/>
            </a:lvl2pPr>
            <a:lvl3pPr marL="913850" indent="0">
              <a:buNone/>
              <a:defRPr sz="2400"/>
            </a:lvl3pPr>
            <a:lvl4pPr marL="1370775" indent="0">
              <a:buNone/>
              <a:defRPr sz="2000"/>
            </a:lvl4pPr>
            <a:lvl5pPr marL="1827701" indent="0">
              <a:buNone/>
              <a:defRPr sz="2000"/>
            </a:lvl5pPr>
            <a:lvl6pPr marL="2284627" indent="0">
              <a:buNone/>
              <a:defRPr sz="2000"/>
            </a:lvl6pPr>
            <a:lvl7pPr marL="2741555" indent="0">
              <a:buNone/>
              <a:defRPr sz="2000"/>
            </a:lvl7pPr>
            <a:lvl8pPr marL="3198480" indent="0">
              <a:buNone/>
              <a:defRPr sz="2000"/>
            </a:lvl8pPr>
            <a:lvl9pPr marL="3655406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25" indent="0">
              <a:buNone/>
              <a:defRPr sz="1200"/>
            </a:lvl2pPr>
            <a:lvl3pPr marL="913850" indent="0">
              <a:buNone/>
              <a:defRPr sz="1000"/>
            </a:lvl3pPr>
            <a:lvl4pPr marL="1370775" indent="0">
              <a:buNone/>
              <a:defRPr sz="900"/>
            </a:lvl4pPr>
            <a:lvl5pPr marL="1827701" indent="0">
              <a:buNone/>
              <a:defRPr sz="900"/>
            </a:lvl5pPr>
            <a:lvl6pPr marL="2284627" indent="0">
              <a:buNone/>
              <a:defRPr sz="900"/>
            </a:lvl6pPr>
            <a:lvl7pPr marL="2741555" indent="0">
              <a:buNone/>
              <a:defRPr sz="900"/>
            </a:lvl7pPr>
            <a:lvl8pPr marL="3198480" indent="0">
              <a:buNone/>
              <a:defRPr sz="900"/>
            </a:lvl8pPr>
            <a:lvl9pPr marL="3655406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D8D7F-8A40-41D2-8C54-B086E5DBBA1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10211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1D2BE-FD65-4C2B-AE38-34ADFA9837B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4029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F1C6A-BBD4-4B2A-8597-07353E23696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33481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95F0D-BA70-4ECB-9623-FCA9CEA4C18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83226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5" indent="0" algn="ctr">
              <a:buNone/>
              <a:defRPr/>
            </a:lvl2pPr>
            <a:lvl3pPr marL="914290" indent="0" algn="ctr">
              <a:buNone/>
              <a:defRPr/>
            </a:lvl3pPr>
            <a:lvl4pPr marL="1371435" indent="0" algn="ctr">
              <a:buNone/>
              <a:defRPr/>
            </a:lvl4pPr>
            <a:lvl5pPr marL="1828581" indent="0" algn="ctr">
              <a:buNone/>
              <a:defRPr/>
            </a:lvl5pPr>
            <a:lvl6pPr marL="2285726" indent="0" algn="ctr">
              <a:buNone/>
              <a:defRPr/>
            </a:lvl6pPr>
            <a:lvl7pPr marL="2742871" indent="0" algn="ctr">
              <a:buNone/>
              <a:defRPr/>
            </a:lvl7pPr>
            <a:lvl8pPr marL="3200016" indent="0" algn="ctr">
              <a:buNone/>
              <a:defRPr/>
            </a:lvl8pPr>
            <a:lvl9pPr marL="3657161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BCBB8-65A7-4D9B-A915-12298B27F90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42285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47428-8251-4408-8F39-2E741F40992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780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F3FA8-9F2F-406A-BC9F-7EEEBADA420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33919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4BB08-3E0F-4868-B96A-0FFA9685EB0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51114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62000" y="2133600"/>
            <a:ext cx="37338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7338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1AC1B-7B46-4A3D-892D-596BD577399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16933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BECC2-B0E4-4564-98A7-CB2824AAACE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57475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0DF59-EAEB-4FA3-A72B-7AB7EDBB601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71607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3F799-5371-411C-9D3F-67F58319516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21703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3C64B-D4F3-47FF-855B-6C8FF9654A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02992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36CBF-F350-4291-B210-E021C86C4B4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028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5BB21-00CB-479B-86E1-59158F7B662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5585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477000" y="762000"/>
            <a:ext cx="1905000" cy="48006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562600" cy="48006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D98CE-3DB2-4246-A461-2D8E71B5B8D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1396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 descr="POL_logo_pos_bg_rgb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53063"/>
            <a:ext cx="3671888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8" descr="POL_motto_01_pos_bg_rgb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5451475"/>
            <a:ext cx="367188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556500" y="7556500"/>
            <a:ext cx="36513" cy="36513"/>
          </a:xfrm>
        </p:spPr>
        <p:txBody>
          <a:bodyPr wrap="none"/>
          <a:lstStyle>
            <a:lvl1pPr marL="0" indent="0" algn="r">
              <a:buFont typeface="Wingdings" pitchFamily="2" charset="2"/>
              <a:buNone/>
              <a:defRPr sz="400">
                <a:solidFill>
                  <a:schemeClr val="accent1"/>
                </a:solidFill>
                <a:latin typeface="Rockwell" pitchFamily="18" charset="0"/>
              </a:defRPr>
            </a:lvl1pPr>
          </a:lstStyle>
          <a:p>
            <a:pPr lvl="0"/>
            <a:r>
              <a:rPr lang="en-US" altLang="nl-NL" noProof="0" smtClean="0"/>
              <a:t>Klik om het opmaakprofiel van de modelondertitel te bewerken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87325" y="152400"/>
            <a:ext cx="8767763" cy="2457450"/>
          </a:xfrm>
        </p:spPr>
        <p:txBody>
          <a:bodyPr lIns="504000" tIns="216000" rIns="504000" bIns="216000" anchor="t">
            <a:spAutoFit/>
          </a:bodyPr>
          <a:lstStyle>
            <a:lvl1pPr>
              <a:defRPr sz="6000"/>
            </a:lvl1pPr>
          </a:lstStyle>
          <a:p>
            <a:pPr lvl="0"/>
            <a:r>
              <a:rPr lang="en-US" altLang="nl-NL" noProof="0" smtClean="0"/>
              <a:t>Klik om het opmaakprofiel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60716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25" indent="0">
              <a:buNone/>
              <a:defRPr sz="1200"/>
            </a:lvl2pPr>
            <a:lvl3pPr marL="913850" indent="0">
              <a:buNone/>
              <a:defRPr sz="1000"/>
            </a:lvl3pPr>
            <a:lvl4pPr marL="1370775" indent="0">
              <a:buNone/>
              <a:defRPr sz="900"/>
            </a:lvl4pPr>
            <a:lvl5pPr marL="1827701" indent="0">
              <a:buNone/>
              <a:defRPr sz="900"/>
            </a:lvl5pPr>
            <a:lvl6pPr marL="2284627" indent="0">
              <a:buNone/>
              <a:defRPr sz="900"/>
            </a:lvl6pPr>
            <a:lvl7pPr marL="2741555" indent="0">
              <a:buNone/>
              <a:defRPr sz="900"/>
            </a:lvl7pPr>
            <a:lvl8pPr marL="3198480" indent="0">
              <a:buNone/>
              <a:defRPr sz="900"/>
            </a:lvl8pPr>
            <a:lvl9pPr marL="3655406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DC34A-4187-4A27-8D75-AD1C66E1CE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00516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B7EA1EA-D5B2-4EE0-841B-E191AF4398A6}" type="datetimeFigureOut">
              <a:rPr lang="nl-NL" altLang="nl-NL"/>
              <a:pPr>
                <a:defRPr/>
              </a:pPr>
              <a:t>12-2-2015</a:t>
            </a:fld>
            <a:endParaRPr lang="en-US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0E05211-28A7-4071-9FD9-BE28BD499A78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4169645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DAD7EDF-B53A-4091-88BD-401C88894BC8}" type="datetimeFigureOut">
              <a:rPr lang="nl-NL" altLang="nl-NL"/>
              <a:pPr>
                <a:defRPr/>
              </a:pPr>
              <a:t>12-2-2015</a:t>
            </a:fld>
            <a:endParaRPr lang="en-US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EEC3364-C55E-4789-8CE9-519B456ECBBF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6607485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62000" y="1798638"/>
            <a:ext cx="37338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798638"/>
            <a:ext cx="37338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5154C24-1BA0-474B-BE49-C020A52F50F7}" type="datetimeFigureOut">
              <a:rPr lang="nl-NL" altLang="nl-NL"/>
              <a:pPr>
                <a:defRPr/>
              </a:pPr>
              <a:t>12-2-2015</a:t>
            </a:fld>
            <a:endParaRPr lang="en-US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1744B5E-1E45-4876-A9EF-122DECE355DA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6539681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AD0D79C-8362-414B-B8D6-B3273FDB1254}" type="datetimeFigureOut">
              <a:rPr lang="nl-NL" altLang="nl-NL"/>
              <a:pPr>
                <a:defRPr/>
              </a:pPr>
              <a:t>12-2-2015</a:t>
            </a:fld>
            <a:endParaRPr lang="en-US" alt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2FFF5FF-B0C0-4ECB-B443-29E991FB9B94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8669941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0AB4CF5-92D6-4E98-94FB-B22E0051F2D0}" type="datetimeFigureOut">
              <a:rPr lang="nl-NL" altLang="nl-NL"/>
              <a:pPr>
                <a:defRPr/>
              </a:pPr>
              <a:t>12-2-2015</a:t>
            </a:fld>
            <a:endParaRPr lang="en-US" alt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C18BAEA-21B7-4A21-817E-06A246F997A2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4665954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F5018E2-8894-4394-9ECC-98CA8CC9E923}" type="datetimeFigureOut">
              <a:rPr lang="nl-NL" altLang="nl-NL"/>
              <a:pPr>
                <a:defRPr/>
              </a:pPr>
              <a:t>12-2-2015</a:t>
            </a:fld>
            <a:endParaRPr lang="en-US" alt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3431CFB-C5B9-4F0E-85D6-7FF16742E5C5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7113856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7064663-AFAC-4DED-8F32-08A85648BF13}" type="datetimeFigureOut">
              <a:rPr lang="nl-NL" altLang="nl-NL"/>
              <a:pPr>
                <a:defRPr/>
              </a:pPr>
              <a:t>12-2-2015</a:t>
            </a:fld>
            <a:endParaRPr lang="en-US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67626F9-7840-4919-9035-0B427C03685B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9751047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15FD649-1342-4D00-9AC6-38B07EA0B633}" type="datetimeFigureOut">
              <a:rPr lang="nl-NL" altLang="nl-NL"/>
              <a:pPr>
                <a:defRPr/>
              </a:pPr>
              <a:t>12-2-2015</a:t>
            </a:fld>
            <a:endParaRPr lang="en-US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A6287DD-603A-4D8B-9680-1247F5BDCC26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2271426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0B071E0-C1AA-4824-A0D4-546972BF4166}" type="datetimeFigureOut">
              <a:rPr lang="nl-NL" altLang="nl-NL"/>
              <a:pPr>
                <a:defRPr/>
              </a:pPr>
              <a:t>12-2-2015</a:t>
            </a:fld>
            <a:endParaRPr lang="en-US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4D247BE-3111-4A4F-9025-7BB8ACA15725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0802393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62750" y="150813"/>
            <a:ext cx="2190750" cy="61468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90500" y="150813"/>
            <a:ext cx="6419850" cy="61468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4FCC224-0209-459F-A6AB-CD3C47657A72}" type="datetimeFigureOut">
              <a:rPr lang="nl-NL" altLang="nl-NL"/>
              <a:pPr>
                <a:defRPr/>
              </a:pPr>
              <a:t>12-2-2015</a:t>
            </a:fld>
            <a:endParaRPr lang="en-US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70B7CEC-A07D-4649-B694-BB9F5971CF07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25011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25" indent="0">
              <a:buNone/>
              <a:defRPr sz="2800"/>
            </a:lvl2pPr>
            <a:lvl3pPr marL="913850" indent="0">
              <a:buNone/>
              <a:defRPr sz="2400"/>
            </a:lvl3pPr>
            <a:lvl4pPr marL="1370775" indent="0">
              <a:buNone/>
              <a:defRPr sz="2000"/>
            </a:lvl4pPr>
            <a:lvl5pPr marL="1827701" indent="0">
              <a:buNone/>
              <a:defRPr sz="2000"/>
            </a:lvl5pPr>
            <a:lvl6pPr marL="2284627" indent="0">
              <a:buNone/>
              <a:defRPr sz="2000"/>
            </a:lvl6pPr>
            <a:lvl7pPr marL="2741555" indent="0">
              <a:buNone/>
              <a:defRPr sz="2000"/>
            </a:lvl7pPr>
            <a:lvl8pPr marL="3198480" indent="0">
              <a:buNone/>
              <a:defRPr sz="2000"/>
            </a:lvl8pPr>
            <a:lvl9pPr marL="3655406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25" indent="0">
              <a:buNone/>
              <a:defRPr sz="1200"/>
            </a:lvl2pPr>
            <a:lvl3pPr marL="913850" indent="0">
              <a:buNone/>
              <a:defRPr sz="1000"/>
            </a:lvl3pPr>
            <a:lvl4pPr marL="1370775" indent="0">
              <a:buNone/>
              <a:defRPr sz="900"/>
            </a:lvl4pPr>
            <a:lvl5pPr marL="1827701" indent="0">
              <a:buNone/>
              <a:defRPr sz="900"/>
            </a:lvl5pPr>
            <a:lvl6pPr marL="2284627" indent="0">
              <a:buNone/>
              <a:defRPr sz="900"/>
            </a:lvl6pPr>
            <a:lvl7pPr marL="2741555" indent="0">
              <a:buNone/>
              <a:defRPr sz="900"/>
            </a:lvl7pPr>
            <a:lvl8pPr marL="3198480" indent="0">
              <a:buNone/>
              <a:defRPr sz="900"/>
            </a:lvl8pPr>
            <a:lvl9pPr marL="3655406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54EA6-B503-49AC-9496-E33F1C49ED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9038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 descr="POL_logo_pos_bg_rgb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53063"/>
            <a:ext cx="3671888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8" descr="POL_motto_01_pos_bg_rgb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5451475"/>
            <a:ext cx="367188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556500" y="7556500"/>
            <a:ext cx="36513" cy="36513"/>
          </a:xfrm>
        </p:spPr>
        <p:txBody>
          <a:bodyPr wrap="none"/>
          <a:lstStyle>
            <a:lvl1pPr marL="0" indent="0" algn="r">
              <a:buFont typeface="Wingdings" pitchFamily="2" charset="2"/>
              <a:buNone/>
              <a:defRPr sz="400">
                <a:solidFill>
                  <a:schemeClr val="accent1"/>
                </a:solidFill>
                <a:latin typeface="Rockwell" pitchFamily="18" charset="0"/>
              </a:defRPr>
            </a:lvl1pPr>
          </a:lstStyle>
          <a:p>
            <a:pPr lvl="0"/>
            <a:r>
              <a:rPr lang="en-US" altLang="nl-NL" noProof="0" smtClean="0"/>
              <a:t>Klik om het opmaakprofiel van de modelondertitel te bewerken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87325" y="152400"/>
            <a:ext cx="8767763" cy="2457450"/>
          </a:xfrm>
        </p:spPr>
        <p:txBody>
          <a:bodyPr lIns="504000" tIns="216000" rIns="504000" bIns="216000" anchor="t">
            <a:spAutoFit/>
          </a:bodyPr>
          <a:lstStyle>
            <a:lvl1pPr>
              <a:defRPr sz="6000"/>
            </a:lvl1pPr>
          </a:lstStyle>
          <a:p>
            <a:pPr lvl="0"/>
            <a:r>
              <a:rPr lang="en-US" altLang="nl-NL" noProof="0" smtClean="0"/>
              <a:t>Klik om het opmaakprofiel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959516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629C836-BCD3-450D-AD18-8B6ABFEF2335}" type="datetimeFigureOut">
              <a:rPr lang="nl-NL" altLang="nl-NL"/>
              <a:pPr>
                <a:defRPr/>
              </a:pPr>
              <a:t>12-2-2015</a:t>
            </a:fld>
            <a:endParaRPr lang="en-US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DF9929C-4B19-4EA2-AE44-55DD5C444CB4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0335876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86FA15C-73B5-4B29-85F8-7B03A4A7BF16}" type="datetimeFigureOut">
              <a:rPr lang="nl-NL" altLang="nl-NL"/>
              <a:pPr>
                <a:defRPr/>
              </a:pPr>
              <a:t>12-2-2015</a:t>
            </a:fld>
            <a:endParaRPr lang="en-US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0F3A818-22AA-4B69-8278-CF2E08C23BA1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3769329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62000" y="1798638"/>
            <a:ext cx="37338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798638"/>
            <a:ext cx="37338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404F787-6072-4C0D-A9E2-EE59A22EA79E}" type="datetimeFigureOut">
              <a:rPr lang="nl-NL" altLang="nl-NL"/>
              <a:pPr>
                <a:defRPr/>
              </a:pPr>
              <a:t>12-2-2015</a:t>
            </a:fld>
            <a:endParaRPr lang="en-US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9015250-DA57-4D83-8C4D-C1199BAE8602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1717774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6C5E70A-1512-4409-822A-4B9E30282FA5}" type="datetimeFigureOut">
              <a:rPr lang="nl-NL" altLang="nl-NL"/>
              <a:pPr>
                <a:defRPr/>
              </a:pPr>
              <a:t>12-2-2015</a:t>
            </a:fld>
            <a:endParaRPr lang="en-US" alt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FD01A70-EAAB-47E2-AF04-E04E56114CF2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6528551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1A94E81-5EB0-457A-A9B8-97BD55594748}" type="datetimeFigureOut">
              <a:rPr lang="nl-NL" altLang="nl-NL"/>
              <a:pPr>
                <a:defRPr/>
              </a:pPr>
              <a:t>12-2-2015</a:t>
            </a:fld>
            <a:endParaRPr lang="en-US" alt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0328602-B9C7-4349-89C8-1055263C5E42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937557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87C1EC6-0A5B-42F4-93BB-706E0B33D2B0}" type="datetimeFigureOut">
              <a:rPr lang="nl-NL" altLang="nl-NL"/>
              <a:pPr>
                <a:defRPr/>
              </a:pPr>
              <a:t>12-2-2015</a:t>
            </a:fld>
            <a:endParaRPr lang="en-US" alt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7296E8C-5D6C-425D-AA9B-24DF622A24B3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2049377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E603145-1A1F-45F1-AE79-3BB8E1879C13}" type="datetimeFigureOut">
              <a:rPr lang="nl-NL" altLang="nl-NL"/>
              <a:pPr>
                <a:defRPr/>
              </a:pPr>
              <a:t>12-2-2015</a:t>
            </a:fld>
            <a:endParaRPr lang="en-US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5F83B4E-BA9B-4960-80A6-DBF8B7DF59F5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36315713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D2B79A3-777A-4FA8-B26B-F129CB031F02}" type="datetimeFigureOut">
              <a:rPr lang="nl-NL" altLang="nl-NL"/>
              <a:pPr>
                <a:defRPr/>
              </a:pPr>
              <a:t>12-2-2015</a:t>
            </a:fld>
            <a:endParaRPr lang="en-US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794153B-4A2F-4541-A077-D1C18AF6FF7D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7525926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7B5EA99-98C3-4693-8816-F52BD1621450}" type="datetimeFigureOut">
              <a:rPr lang="nl-NL" altLang="nl-NL"/>
              <a:pPr>
                <a:defRPr/>
              </a:pPr>
              <a:t>12-2-2015</a:t>
            </a:fld>
            <a:endParaRPr lang="en-US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4466362-645E-40F8-BA7D-DA06D17B9680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15111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26" Type="http://schemas.openxmlformats.org/officeDocument/2006/relationships/theme" Target="../theme/theme10.xml"/><Relationship Id="rId3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5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24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26" Type="http://schemas.openxmlformats.org/officeDocument/2006/relationships/theme" Target="../theme/theme11.xml"/><Relationship Id="rId3" Type="http://schemas.openxmlformats.org/officeDocument/2006/relationships/slideLayout" Target="../slideLayouts/slideLayout128.xml"/><Relationship Id="rId21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5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24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23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slideLayout" Target="../slideLayouts/slideLayout14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5" tIns="45695" rIns="91385" bIns="456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133600"/>
            <a:ext cx="7620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5" tIns="45695" rIns="91385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5" tIns="45695" rIns="91385" bIns="4569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5" tIns="45695" rIns="91385" bIns="4569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5" tIns="45695" rIns="91385" bIns="4569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412469-1EC7-45E0-80EF-5092C545F99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36" r:id="rId1"/>
    <p:sldLayoutId id="2147486737" r:id="rId2"/>
    <p:sldLayoutId id="2147486738" r:id="rId3"/>
    <p:sldLayoutId id="2147486739" r:id="rId4"/>
    <p:sldLayoutId id="2147486740" r:id="rId5"/>
    <p:sldLayoutId id="2147486741" r:id="rId6"/>
    <p:sldLayoutId id="2147486742" r:id="rId7"/>
    <p:sldLayoutId id="2147486743" r:id="rId8"/>
    <p:sldLayoutId id="2147486744" r:id="rId9"/>
    <p:sldLayoutId id="2147486745" r:id="rId10"/>
    <p:sldLayoutId id="21474867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EBE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EBE15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EBE15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EBE15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EBE15"/>
          </a:solidFill>
          <a:latin typeface="Verdana" pitchFamily="34" charset="0"/>
        </a:defRPr>
      </a:lvl5pPr>
      <a:lvl6pPr marL="456925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EEBE15"/>
          </a:solidFill>
          <a:latin typeface="TheMixOffice" pitchFamily="34" charset="0"/>
        </a:defRPr>
      </a:lvl6pPr>
      <a:lvl7pPr marL="91385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EEBE15"/>
          </a:solidFill>
          <a:latin typeface="TheMixOffice" pitchFamily="34" charset="0"/>
        </a:defRPr>
      </a:lvl7pPr>
      <a:lvl8pPr marL="1370775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EEBE15"/>
          </a:solidFill>
          <a:latin typeface="TheMixOffice" pitchFamily="34" charset="0"/>
        </a:defRPr>
      </a:lvl8pPr>
      <a:lvl9pPr marL="1827701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EEBE15"/>
          </a:solidFill>
          <a:latin typeface="TheMixOffice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3091" indent="-22846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0016" indent="-22846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6943" indent="-22846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3870" indent="-22846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nl-NL"/>
      </a:defPPr>
      <a:lvl1pPr marL="0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5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50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75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01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27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55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80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06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63600" y="576263"/>
            <a:ext cx="64087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</a:p>
        </p:txBody>
      </p:sp>
      <p:sp>
        <p:nvSpPr>
          <p:cNvPr id="10243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63600" y="2555875"/>
            <a:ext cx="640873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 bwMode="hidden">
          <a:xfrm>
            <a:off x="477838" y="6356350"/>
            <a:ext cx="112395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6A42DF2D-5DFA-455D-A082-3855DB59C2DA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 bwMode="hidden">
          <a:xfrm>
            <a:off x="1781175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 bwMode="hidden">
          <a:xfrm>
            <a:off x="5562600" y="6356350"/>
            <a:ext cx="4445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C840B395-3387-4236-9596-1AD8454E691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6" r:id="rId1"/>
    <p:sldLayoutId id="2147486837" r:id="rId2"/>
    <p:sldLayoutId id="2147486838" r:id="rId3"/>
    <p:sldLayoutId id="2147486839" r:id="rId4"/>
    <p:sldLayoutId id="2147486840" r:id="rId5"/>
    <p:sldLayoutId id="2147486841" r:id="rId6"/>
    <p:sldLayoutId id="2147486842" r:id="rId7"/>
    <p:sldLayoutId id="2147486843" r:id="rId8"/>
    <p:sldLayoutId id="2147486844" r:id="rId9"/>
    <p:sldLayoutId id="2147486845" r:id="rId10"/>
    <p:sldLayoutId id="2147486846" r:id="rId11"/>
    <p:sldLayoutId id="2147486847" r:id="rId12"/>
    <p:sldLayoutId id="2147486848" r:id="rId13"/>
    <p:sldLayoutId id="2147486849" r:id="rId14"/>
    <p:sldLayoutId id="2147486850" r:id="rId15"/>
    <p:sldLayoutId id="2147486851" r:id="rId16"/>
    <p:sldLayoutId id="2147486852" r:id="rId17"/>
    <p:sldLayoutId id="2147486853" r:id="rId18"/>
    <p:sldLayoutId id="2147486854" r:id="rId19"/>
    <p:sldLayoutId id="2147486855" r:id="rId20"/>
    <p:sldLayoutId id="2147486856" r:id="rId21"/>
    <p:sldLayoutId id="2147486857" r:id="rId22"/>
    <p:sldLayoutId id="2147486858" r:id="rId23"/>
    <p:sldLayoutId id="2147486859" r:id="rId24"/>
    <p:sldLayoutId id="2147486860" r:id="rId2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ts val="2000"/>
        </a:spcAft>
        <a:buFont typeface="Arial" charset="0"/>
        <a:defRPr b="1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431800" indent="-431800" algn="l" rtl="0" eaLnBrk="0" fontAlgn="base" hangingPunct="0">
        <a:spcBef>
          <a:spcPct val="0"/>
        </a:spcBef>
        <a:spcAft>
          <a:spcPts val="2000"/>
        </a:spcAft>
        <a:buFont typeface="Verdana" pitchFamily="34" charset="0"/>
        <a:buChar char="•"/>
        <a:tabLst>
          <a:tab pos="431800" algn="l"/>
        </a:tabLst>
        <a:defRPr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algn="l" rtl="0" eaLnBrk="0" fontAlgn="base" hangingPunct="0">
        <a:spcBef>
          <a:spcPct val="0"/>
        </a:spcBef>
        <a:spcAft>
          <a:spcPts val="2000"/>
        </a:spcAft>
        <a:buFont typeface="Arial" charset="0"/>
        <a:defRPr sz="1600" b="1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63600" y="576263"/>
            <a:ext cx="64087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63600" y="2555875"/>
            <a:ext cx="640873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 bwMode="hidden">
          <a:xfrm>
            <a:off x="477838" y="6356350"/>
            <a:ext cx="112395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6A42DF2D-5DFA-455D-A082-3855DB59C2DA}" type="datetime4">
              <a:rPr lang="nl-NL"/>
              <a:pPr>
                <a:defRPr/>
              </a:pPr>
              <a:t>12 februari 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 bwMode="hidden">
          <a:xfrm>
            <a:off x="1781175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l-NL"/>
              <a:t>Via Invoegen | Koptekst en Voettekst kunt u deze tekst wijzigen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 bwMode="hidden">
          <a:xfrm>
            <a:off x="5562600" y="6356350"/>
            <a:ext cx="4445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61513F4-42CB-4C0A-9453-3D43307918D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1" r:id="rId1"/>
    <p:sldLayoutId id="2147486862" r:id="rId2"/>
    <p:sldLayoutId id="2147486863" r:id="rId3"/>
    <p:sldLayoutId id="2147486864" r:id="rId4"/>
    <p:sldLayoutId id="2147486865" r:id="rId5"/>
    <p:sldLayoutId id="2147486866" r:id="rId6"/>
    <p:sldLayoutId id="2147486867" r:id="rId7"/>
    <p:sldLayoutId id="2147486868" r:id="rId8"/>
    <p:sldLayoutId id="2147486869" r:id="rId9"/>
    <p:sldLayoutId id="2147486870" r:id="rId10"/>
    <p:sldLayoutId id="2147486871" r:id="rId11"/>
    <p:sldLayoutId id="2147486872" r:id="rId12"/>
    <p:sldLayoutId id="2147486873" r:id="rId13"/>
    <p:sldLayoutId id="2147486874" r:id="rId14"/>
    <p:sldLayoutId id="2147486875" r:id="rId15"/>
    <p:sldLayoutId id="2147486876" r:id="rId16"/>
    <p:sldLayoutId id="2147486877" r:id="rId17"/>
    <p:sldLayoutId id="2147486878" r:id="rId18"/>
    <p:sldLayoutId id="2147486879" r:id="rId19"/>
    <p:sldLayoutId id="2147486880" r:id="rId20"/>
    <p:sldLayoutId id="2147486881" r:id="rId21"/>
    <p:sldLayoutId id="2147486882" r:id="rId22"/>
    <p:sldLayoutId id="2147486883" r:id="rId23"/>
    <p:sldLayoutId id="2147486884" r:id="rId24"/>
    <p:sldLayoutId id="2147486885" r:id="rId2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ts val="2000"/>
        </a:spcAft>
        <a:buFont typeface="Arial" charset="0"/>
        <a:defRPr b="1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431800" indent="-431800" algn="l" rtl="0" eaLnBrk="0" fontAlgn="base" hangingPunct="0">
        <a:spcBef>
          <a:spcPct val="0"/>
        </a:spcBef>
        <a:spcAft>
          <a:spcPts val="2000"/>
        </a:spcAft>
        <a:buFont typeface="Verdana" pitchFamily="34" charset="0"/>
        <a:buChar char="•"/>
        <a:tabLst>
          <a:tab pos="431800" algn="l"/>
        </a:tabLst>
        <a:defRPr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algn="l" rtl="0" eaLnBrk="0" fontAlgn="base" hangingPunct="0">
        <a:spcBef>
          <a:spcPct val="0"/>
        </a:spcBef>
        <a:spcAft>
          <a:spcPts val="2000"/>
        </a:spcAft>
        <a:buFont typeface="Arial" charset="0"/>
        <a:defRPr sz="1600" b="1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DADEB"/>
            </a:gs>
            <a:gs pos="50000">
              <a:srgbClr val="B9F5DB"/>
            </a:gs>
            <a:gs pos="100000">
              <a:srgbClr val="DDFA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5" tIns="45695" rIns="91385" bIns="456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133600"/>
            <a:ext cx="7620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5" tIns="45695" rIns="91385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5" tIns="45695" rIns="91385" bIns="4569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5" tIns="45695" rIns="91385" bIns="4569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5" tIns="45695" rIns="91385" bIns="4569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326BC04-54F5-4F08-A061-65476307E9B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47" r:id="rId1"/>
    <p:sldLayoutId id="2147486748" r:id="rId2"/>
    <p:sldLayoutId id="2147486749" r:id="rId3"/>
    <p:sldLayoutId id="2147486750" r:id="rId4"/>
    <p:sldLayoutId id="2147486751" r:id="rId5"/>
    <p:sldLayoutId id="2147486752" r:id="rId6"/>
    <p:sldLayoutId id="2147486753" r:id="rId7"/>
    <p:sldLayoutId id="2147486754" r:id="rId8"/>
    <p:sldLayoutId id="2147486755" r:id="rId9"/>
    <p:sldLayoutId id="2147486756" r:id="rId10"/>
    <p:sldLayoutId id="21474867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EBE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EBE15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EBE15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EBE15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EBE15"/>
          </a:solidFill>
          <a:latin typeface="Verdana" pitchFamily="34" charset="0"/>
        </a:defRPr>
      </a:lvl5pPr>
      <a:lvl6pPr marL="456925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EEBE15"/>
          </a:solidFill>
          <a:latin typeface="TheMixOffice" pitchFamily="34" charset="0"/>
        </a:defRPr>
      </a:lvl6pPr>
      <a:lvl7pPr marL="91385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EEBE15"/>
          </a:solidFill>
          <a:latin typeface="TheMixOffice" pitchFamily="34" charset="0"/>
        </a:defRPr>
      </a:lvl7pPr>
      <a:lvl8pPr marL="1370775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EEBE15"/>
          </a:solidFill>
          <a:latin typeface="TheMixOffice" pitchFamily="34" charset="0"/>
        </a:defRPr>
      </a:lvl8pPr>
      <a:lvl9pPr marL="1827701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EEBE15"/>
          </a:solidFill>
          <a:latin typeface="TheMixOffice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3091" indent="-22846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0016" indent="-22846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6943" indent="-22846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3870" indent="-22846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nl-NL"/>
      </a:defPPr>
      <a:lvl1pPr marL="0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5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50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75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01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27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55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80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06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5" tIns="45695" rIns="91385" bIns="456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133600"/>
            <a:ext cx="7620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5" tIns="45695" rIns="91385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5" tIns="45695" rIns="91385" bIns="4569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5" tIns="45695" rIns="91385" bIns="4569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5" tIns="45695" rIns="91385" bIns="4569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F94399F-70C7-4086-BB21-71F2FD79979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58" r:id="rId1"/>
    <p:sldLayoutId id="2147486759" r:id="rId2"/>
    <p:sldLayoutId id="2147486760" r:id="rId3"/>
    <p:sldLayoutId id="2147486761" r:id="rId4"/>
    <p:sldLayoutId id="2147486762" r:id="rId5"/>
    <p:sldLayoutId id="2147486763" r:id="rId6"/>
    <p:sldLayoutId id="2147486764" r:id="rId7"/>
    <p:sldLayoutId id="2147486765" r:id="rId8"/>
    <p:sldLayoutId id="2147486766" r:id="rId9"/>
    <p:sldLayoutId id="2147486767" r:id="rId10"/>
    <p:sldLayoutId id="21474867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EBE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EBE15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EBE15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EBE15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EBE15"/>
          </a:solidFill>
          <a:latin typeface="Verdana" pitchFamily="34" charset="0"/>
        </a:defRPr>
      </a:lvl5pPr>
      <a:lvl6pPr marL="456925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EEBE15"/>
          </a:solidFill>
          <a:latin typeface="TheMixOffice" pitchFamily="34" charset="0"/>
        </a:defRPr>
      </a:lvl6pPr>
      <a:lvl7pPr marL="91385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EEBE15"/>
          </a:solidFill>
          <a:latin typeface="TheMixOffice" pitchFamily="34" charset="0"/>
        </a:defRPr>
      </a:lvl7pPr>
      <a:lvl8pPr marL="1370775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EEBE15"/>
          </a:solidFill>
          <a:latin typeface="TheMixOffice" pitchFamily="34" charset="0"/>
        </a:defRPr>
      </a:lvl8pPr>
      <a:lvl9pPr marL="1827701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EEBE15"/>
          </a:solidFill>
          <a:latin typeface="TheMixOffice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3091" indent="-22846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0016" indent="-22846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6943" indent="-22846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3870" indent="-22846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nl-NL"/>
      </a:defPPr>
      <a:lvl1pPr marL="0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5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50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75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01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27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55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80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06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85" tIns="45695" rIns="91385" bIns="456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85" tIns="45695" rIns="91385" bIns="456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4100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695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  <a:endParaRPr lang="en-US" altLang="nl-NL" smtClean="0"/>
          </a:p>
        </p:txBody>
      </p:sp>
      <p:sp>
        <p:nvSpPr>
          <p:cNvPr id="410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5" tIns="45695" rIns="91385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  <a:endParaRPr lang="en-US" altLang="nl-NL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Constantia"/>
              </a:defRPr>
            </a:lvl1pPr>
          </a:lstStyle>
          <a:p>
            <a:pPr>
              <a:defRPr/>
            </a:pPr>
            <a:fld id="{44C21813-E794-4A9E-A690-E14F6A888944}" type="datetimeFigureOut">
              <a:rPr lang="nl-NL"/>
              <a:pPr>
                <a:defRPr/>
              </a:pPr>
              <a:t>12-2-2015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Constanti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Constantia"/>
              </a:defRPr>
            </a:lvl1pPr>
          </a:lstStyle>
          <a:p>
            <a:pPr>
              <a:defRPr/>
            </a:pPr>
            <a:fld id="{6F173D5A-17DD-472A-9E97-ADEC85D321B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grpSp>
        <p:nvGrpSpPr>
          <p:cNvPr id="4105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onstanti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91" r:id="rId1"/>
    <p:sldLayoutId id="2147486792" r:id="rId2"/>
    <p:sldLayoutId id="2147486793" r:id="rId3"/>
    <p:sldLayoutId id="2147486794" r:id="rId4"/>
    <p:sldLayoutId id="2147486795" r:id="rId5"/>
    <p:sldLayoutId id="2147486796" r:id="rId6"/>
    <p:sldLayoutId id="2147486797" r:id="rId7"/>
    <p:sldLayoutId id="2147486798" r:id="rId8"/>
    <p:sldLayoutId id="2147486799" r:id="rId9"/>
    <p:sldLayoutId id="2147486800" r:id="rId10"/>
    <p:sldLayoutId id="21474868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6925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385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0775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7701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1463" indent="-27146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8175" indent="-2444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-2444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5863" indent="-20796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0500" indent="-20796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6319" indent="-21018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090" indent="-18277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3244" indent="-18277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7400" indent="-18277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8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85" tIns="45695" rIns="91385" bIns="456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85" tIns="45695" rIns="91385" bIns="456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5124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695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  <a:endParaRPr lang="en-US" altLang="nl-NL" smtClean="0"/>
          </a:p>
        </p:txBody>
      </p:sp>
      <p:sp>
        <p:nvSpPr>
          <p:cNvPr id="512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5" tIns="45695" rIns="91385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  <a:endParaRPr lang="en-US" altLang="nl-NL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Constantia"/>
              </a:defRPr>
            </a:lvl1pPr>
          </a:lstStyle>
          <a:p>
            <a:pPr>
              <a:defRPr/>
            </a:pPr>
            <a:fld id="{17ACDC97-3B75-4C76-9263-61A8B0707A12}" type="datetimeFigureOut">
              <a:rPr lang="nl-NL"/>
              <a:pPr>
                <a:defRPr/>
              </a:pPr>
              <a:t>12-2-2015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Constanti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Constantia"/>
              </a:defRPr>
            </a:lvl1pPr>
          </a:lstStyle>
          <a:p>
            <a:pPr>
              <a:defRPr/>
            </a:pPr>
            <a:fld id="{1EA31366-44E0-4CCB-8F64-63D3ABCCD5D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grpSp>
        <p:nvGrpSpPr>
          <p:cNvPr id="5129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onstanti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02" r:id="rId1"/>
    <p:sldLayoutId id="2147486803" r:id="rId2"/>
    <p:sldLayoutId id="2147486804" r:id="rId3"/>
    <p:sldLayoutId id="2147486805" r:id="rId4"/>
    <p:sldLayoutId id="2147486806" r:id="rId5"/>
    <p:sldLayoutId id="2147486807" r:id="rId6"/>
    <p:sldLayoutId id="2147486808" r:id="rId7"/>
    <p:sldLayoutId id="2147486809" r:id="rId8"/>
    <p:sldLayoutId id="2147486810" r:id="rId9"/>
    <p:sldLayoutId id="2147486811" r:id="rId10"/>
    <p:sldLayoutId id="21474868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6925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385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0775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7701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1463" indent="-27146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8175" indent="-2444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-2444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5863" indent="-20796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0500" indent="-20796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6319" indent="-21018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090" indent="-18277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3244" indent="-18277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7400" indent="-18277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8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chtergrond2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5" tIns="45695" rIns="91385" bIns="456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5" tIns="45695" rIns="91385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5" tIns="45695" rIns="91385" bIns="4569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5" tIns="45695" rIns="91385" bIns="4569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5" tIns="45695" rIns="91385" bIns="4569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207491-BDE7-4D55-8F14-2A82D839389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13" r:id="rId1"/>
    <p:sldLayoutId id="2147486769" r:id="rId2"/>
    <p:sldLayoutId id="2147486770" r:id="rId3"/>
    <p:sldLayoutId id="2147486771" r:id="rId4"/>
    <p:sldLayoutId id="2147486772" r:id="rId5"/>
    <p:sldLayoutId id="2147486773" r:id="rId6"/>
    <p:sldLayoutId id="2147486774" r:id="rId7"/>
    <p:sldLayoutId id="2147486775" r:id="rId8"/>
    <p:sldLayoutId id="2147486776" r:id="rId9"/>
    <p:sldLayoutId id="2147486777" r:id="rId10"/>
    <p:sldLayoutId id="2147486778" r:id="rId11"/>
    <p:sldLayoutId id="214748677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2C5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2C5A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2C5A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2C5A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2C5A"/>
          </a:solidFill>
          <a:latin typeface="Verdana" pitchFamily="34" charset="0"/>
        </a:defRPr>
      </a:lvl5pPr>
      <a:lvl6pPr marL="456925" algn="l" rtl="0" fontAlgn="base">
        <a:spcBef>
          <a:spcPct val="0"/>
        </a:spcBef>
        <a:spcAft>
          <a:spcPct val="0"/>
        </a:spcAft>
        <a:defRPr sz="2400">
          <a:solidFill>
            <a:srgbClr val="002C5A"/>
          </a:solidFill>
          <a:latin typeface="Verdana" pitchFamily="34" charset="0"/>
        </a:defRPr>
      </a:lvl6pPr>
      <a:lvl7pPr marL="913850" algn="l" rtl="0" fontAlgn="base">
        <a:spcBef>
          <a:spcPct val="0"/>
        </a:spcBef>
        <a:spcAft>
          <a:spcPct val="0"/>
        </a:spcAft>
        <a:defRPr sz="2400">
          <a:solidFill>
            <a:srgbClr val="002C5A"/>
          </a:solidFill>
          <a:latin typeface="Verdana" pitchFamily="34" charset="0"/>
        </a:defRPr>
      </a:lvl7pPr>
      <a:lvl8pPr marL="1370775" algn="l" rtl="0" fontAlgn="base">
        <a:spcBef>
          <a:spcPct val="0"/>
        </a:spcBef>
        <a:spcAft>
          <a:spcPct val="0"/>
        </a:spcAft>
        <a:defRPr sz="2400">
          <a:solidFill>
            <a:srgbClr val="002C5A"/>
          </a:solidFill>
          <a:latin typeface="Verdana" pitchFamily="34" charset="0"/>
        </a:defRPr>
      </a:lvl8pPr>
      <a:lvl9pPr marL="1827701" algn="l" rtl="0" fontAlgn="base">
        <a:spcBef>
          <a:spcPct val="0"/>
        </a:spcBef>
        <a:spcAft>
          <a:spcPct val="0"/>
        </a:spcAft>
        <a:defRPr sz="2400">
          <a:solidFill>
            <a:srgbClr val="002C5A"/>
          </a:solidFill>
          <a:latin typeface="Verdana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CD092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CD092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CD092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CD092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CD0921"/>
          </a:solidFill>
          <a:latin typeface="+mn-lt"/>
        </a:defRPr>
      </a:lvl5pPr>
      <a:lvl6pPr marL="2513091" indent="-228463" algn="l" rtl="0" fontAlgn="base">
        <a:spcBef>
          <a:spcPct val="20000"/>
        </a:spcBef>
        <a:spcAft>
          <a:spcPct val="0"/>
        </a:spcAft>
        <a:buChar char="»"/>
        <a:defRPr>
          <a:solidFill>
            <a:srgbClr val="CD0921"/>
          </a:solidFill>
          <a:latin typeface="+mn-lt"/>
        </a:defRPr>
      </a:lvl6pPr>
      <a:lvl7pPr marL="2970016" indent="-228463" algn="l" rtl="0" fontAlgn="base">
        <a:spcBef>
          <a:spcPct val="20000"/>
        </a:spcBef>
        <a:spcAft>
          <a:spcPct val="0"/>
        </a:spcAft>
        <a:buChar char="»"/>
        <a:defRPr>
          <a:solidFill>
            <a:srgbClr val="CD0921"/>
          </a:solidFill>
          <a:latin typeface="+mn-lt"/>
        </a:defRPr>
      </a:lvl7pPr>
      <a:lvl8pPr marL="3426943" indent="-228463" algn="l" rtl="0" fontAlgn="base">
        <a:spcBef>
          <a:spcPct val="20000"/>
        </a:spcBef>
        <a:spcAft>
          <a:spcPct val="0"/>
        </a:spcAft>
        <a:buChar char="»"/>
        <a:defRPr>
          <a:solidFill>
            <a:srgbClr val="CD0921"/>
          </a:solidFill>
          <a:latin typeface="+mn-lt"/>
        </a:defRPr>
      </a:lvl8pPr>
      <a:lvl9pPr marL="3883870" indent="-228463" algn="l" rtl="0" fontAlgn="base">
        <a:spcBef>
          <a:spcPct val="20000"/>
        </a:spcBef>
        <a:spcAft>
          <a:spcPct val="0"/>
        </a:spcAft>
        <a:buChar char="»"/>
        <a:defRPr>
          <a:solidFill>
            <a:srgbClr val="CD0921"/>
          </a:solidFill>
          <a:latin typeface="+mn-lt"/>
        </a:defRPr>
      </a:lvl9pPr>
    </p:bodyStyle>
    <p:otherStyle>
      <a:defPPr>
        <a:defRPr lang="nl-NL"/>
      </a:defPPr>
      <a:lvl1pPr marL="0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5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50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75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01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27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55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80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06" algn="l" defTabSz="913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133600"/>
            <a:ext cx="7620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AC0BCDD-5442-4CB3-8E93-DB4187BAD10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80" r:id="rId1"/>
    <p:sldLayoutId id="2147486781" r:id="rId2"/>
    <p:sldLayoutId id="2147486782" r:id="rId3"/>
    <p:sldLayoutId id="2147486783" r:id="rId4"/>
    <p:sldLayoutId id="2147486784" r:id="rId5"/>
    <p:sldLayoutId id="2147486785" r:id="rId6"/>
    <p:sldLayoutId id="2147486786" r:id="rId7"/>
    <p:sldLayoutId id="2147486787" r:id="rId8"/>
    <p:sldLayoutId id="2147486788" r:id="rId9"/>
    <p:sldLayoutId id="2147486789" r:id="rId10"/>
    <p:sldLayoutId id="21474867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EBE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EBE15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EBE15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EBE15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EBE15"/>
          </a:solidFill>
          <a:latin typeface="Verdana" pitchFamily="34" charset="0"/>
        </a:defRPr>
      </a:lvl5pPr>
      <a:lvl6pPr marL="457145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EEBE15"/>
          </a:solidFill>
          <a:latin typeface="TheMixOffice" pitchFamily="34" charset="0"/>
        </a:defRPr>
      </a:lvl6pPr>
      <a:lvl7pPr marL="91429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EEBE15"/>
          </a:solidFill>
          <a:latin typeface="TheMixOffice" pitchFamily="34" charset="0"/>
        </a:defRPr>
      </a:lvl7pPr>
      <a:lvl8pPr marL="1371435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EEBE15"/>
          </a:solidFill>
          <a:latin typeface="TheMixOffice" pitchFamily="34" charset="0"/>
        </a:defRPr>
      </a:lvl8pPr>
      <a:lvl9pPr marL="1828581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EEBE15"/>
          </a:solidFill>
          <a:latin typeface="TheMixOffice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298" indent="-22857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443" indent="-22857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8589" indent="-22857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5734" indent="-22857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nl-NL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98638"/>
            <a:ext cx="762000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477000"/>
            <a:ext cx="12954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rgbClr val="004380"/>
                </a:solidFill>
                <a:latin typeface="Arial" charset="0"/>
              </a:defRPr>
            </a:lvl1pPr>
          </a:lstStyle>
          <a:p>
            <a:pPr>
              <a:defRPr/>
            </a:pPr>
            <a:fld id="{796A1164-D960-4931-9602-4E36803CE77F}" type="datetimeFigureOut">
              <a:rPr lang="nl-NL" altLang="nl-NL"/>
              <a:pPr>
                <a:defRPr/>
              </a:pPr>
              <a:t>12-2-2015</a:t>
            </a:fld>
            <a:endParaRPr lang="en-US" altLang="nl-NL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477000"/>
            <a:ext cx="4678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rgbClr val="00438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81888" y="6477000"/>
            <a:ext cx="9001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rgbClr val="004380"/>
                </a:solidFill>
                <a:latin typeface="Arial" charset="0"/>
              </a:defRPr>
            </a:lvl1pPr>
          </a:lstStyle>
          <a:p>
            <a:pPr>
              <a:defRPr/>
            </a:pPr>
            <a:fld id="{91FD6293-53AA-431F-B21D-29570F3AC143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150813"/>
            <a:ext cx="8763000" cy="1108075"/>
          </a:xfrm>
          <a:prstGeom prst="rect">
            <a:avLst/>
          </a:prstGeom>
          <a:solidFill>
            <a:schemeClr val="bg1"/>
          </a:solidFill>
          <a:ln w="3810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360000" tIns="144000" rIns="360000" bIns="144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Klik om het opmaakprofiel te bewerken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14" r:id="rId1"/>
    <p:sldLayoutId id="2147486815" r:id="rId2"/>
    <p:sldLayoutId id="2147486816" r:id="rId3"/>
    <p:sldLayoutId id="2147486817" r:id="rId4"/>
    <p:sldLayoutId id="2147486818" r:id="rId5"/>
    <p:sldLayoutId id="2147486819" r:id="rId6"/>
    <p:sldLayoutId id="2147486820" r:id="rId7"/>
    <p:sldLayoutId id="2147486821" r:id="rId8"/>
    <p:sldLayoutId id="2147486822" r:id="rId9"/>
    <p:sldLayoutId id="2147486823" r:id="rId10"/>
    <p:sldLayoutId id="2147486824" r:id="rId11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Rockwell" pitchFamily="18" charset="0"/>
          <a:ea typeface="ＭＳ Ｐゴシック" pitchFamily="34" charset="-128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Rockwell" pitchFamily="18" charset="0"/>
          <a:ea typeface="ＭＳ Ｐゴシック" pitchFamily="34" charset="-128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Rockwell" pitchFamily="18" charset="0"/>
          <a:ea typeface="ＭＳ Ｐゴシック" pitchFamily="34" charset="-128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Rockwell" pitchFamily="18" charset="0"/>
          <a:ea typeface="ＭＳ Ｐゴシック" pitchFamily="34" charset="-128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Rockwell" pitchFamily="18" charset="0"/>
          <a:ea typeface="ＭＳ Ｐゴシック" pitchFamily="34" charset="-128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Rockwell" pitchFamily="18" charset="0"/>
          <a:ea typeface="ＭＳ Ｐゴシック" pitchFamily="34" charset="-128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Rockwell" pitchFamily="18" charset="0"/>
          <a:ea typeface="ＭＳ Ｐゴシック" pitchFamily="34" charset="-128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Rockwell" pitchFamily="18" charset="0"/>
          <a:ea typeface="ＭＳ Ｐゴシック" pitchFamily="34" charset="-128"/>
        </a:defRPr>
      </a:lvl9pPr>
    </p:titleStyle>
    <p:bodyStyle>
      <a:lvl1pPr marL="292100" indent="-2921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u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778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u"/>
        <a:defRPr sz="2000">
          <a:solidFill>
            <a:schemeClr val="tx1"/>
          </a:solidFill>
          <a:latin typeface="+mn-lt"/>
          <a:ea typeface="+mn-ea"/>
        </a:defRPr>
      </a:lvl2pPr>
      <a:lvl3pPr marL="889000" indent="-3159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u"/>
        <a:defRPr>
          <a:solidFill>
            <a:schemeClr val="tx1"/>
          </a:solidFill>
          <a:latin typeface="+mn-lt"/>
          <a:ea typeface="+mn-ea"/>
        </a:defRPr>
      </a:lvl3pPr>
      <a:lvl4pPr marL="1130300" indent="-239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u"/>
        <a:defRPr sz="1600">
          <a:solidFill>
            <a:schemeClr val="tx1"/>
          </a:solidFill>
          <a:latin typeface="+mn-lt"/>
          <a:ea typeface="+mn-ea"/>
        </a:defRPr>
      </a:lvl4pPr>
      <a:lvl5pPr marL="1422400" indent="-2905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u"/>
        <a:defRPr sz="1400">
          <a:solidFill>
            <a:schemeClr val="tx1"/>
          </a:solidFill>
          <a:latin typeface="+mn-lt"/>
          <a:ea typeface="+mn-ea"/>
        </a:defRPr>
      </a:lvl5pPr>
      <a:lvl6pPr marL="1879600" indent="-2905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u"/>
        <a:defRPr sz="1400">
          <a:solidFill>
            <a:schemeClr val="tx1"/>
          </a:solidFill>
          <a:latin typeface="+mn-lt"/>
          <a:ea typeface="+mn-ea"/>
        </a:defRPr>
      </a:lvl6pPr>
      <a:lvl7pPr marL="2336800" indent="-2905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u"/>
        <a:defRPr sz="1400">
          <a:solidFill>
            <a:schemeClr val="tx1"/>
          </a:solidFill>
          <a:latin typeface="+mn-lt"/>
          <a:ea typeface="+mn-ea"/>
        </a:defRPr>
      </a:lvl7pPr>
      <a:lvl8pPr marL="2794000" indent="-2905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u"/>
        <a:defRPr sz="1400">
          <a:solidFill>
            <a:schemeClr val="tx1"/>
          </a:solidFill>
          <a:latin typeface="+mn-lt"/>
          <a:ea typeface="+mn-ea"/>
        </a:defRPr>
      </a:lvl8pPr>
      <a:lvl9pPr marL="3251200" indent="-2905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u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98638"/>
            <a:ext cx="762000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477000"/>
            <a:ext cx="12954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rgbClr val="004380"/>
                </a:solidFill>
                <a:latin typeface="Arial" charset="0"/>
              </a:defRPr>
            </a:lvl1pPr>
          </a:lstStyle>
          <a:p>
            <a:pPr>
              <a:defRPr/>
            </a:pPr>
            <a:fld id="{8B910184-A2C7-41F1-9EDC-103013B26FEE}" type="datetimeFigureOut">
              <a:rPr lang="nl-NL" altLang="nl-NL"/>
              <a:pPr>
                <a:defRPr/>
              </a:pPr>
              <a:t>12-2-2015</a:t>
            </a:fld>
            <a:endParaRPr lang="en-US" altLang="nl-NL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477000"/>
            <a:ext cx="4678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rgbClr val="00438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81888" y="6477000"/>
            <a:ext cx="9001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rgbClr val="004380"/>
                </a:solidFill>
                <a:latin typeface="Arial" charset="0"/>
              </a:defRPr>
            </a:lvl1pPr>
          </a:lstStyle>
          <a:p>
            <a:pPr>
              <a:defRPr/>
            </a:pPr>
            <a:fld id="{A3EB96D9-0B92-4E45-9E1B-CA126DF72EB0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150813"/>
            <a:ext cx="8763000" cy="1108075"/>
          </a:xfrm>
          <a:prstGeom prst="rect">
            <a:avLst/>
          </a:prstGeom>
          <a:solidFill>
            <a:schemeClr val="bg1"/>
          </a:solidFill>
          <a:ln w="3810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360000" tIns="144000" rIns="360000" bIns="144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Klik om het opmaakprofiel te bewerken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25" r:id="rId1"/>
    <p:sldLayoutId id="2147486826" r:id="rId2"/>
    <p:sldLayoutId id="2147486827" r:id="rId3"/>
    <p:sldLayoutId id="2147486828" r:id="rId4"/>
    <p:sldLayoutId id="2147486829" r:id="rId5"/>
    <p:sldLayoutId id="2147486830" r:id="rId6"/>
    <p:sldLayoutId id="2147486831" r:id="rId7"/>
    <p:sldLayoutId id="2147486832" r:id="rId8"/>
    <p:sldLayoutId id="2147486833" r:id="rId9"/>
    <p:sldLayoutId id="2147486834" r:id="rId10"/>
    <p:sldLayoutId id="2147486835" r:id="rId11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Rockwell" pitchFamily="18" charset="0"/>
          <a:ea typeface="ＭＳ Ｐゴシック" pitchFamily="34" charset="-128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Rockwell" pitchFamily="18" charset="0"/>
          <a:ea typeface="ＭＳ Ｐゴシック" pitchFamily="34" charset="-128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Rockwell" pitchFamily="18" charset="0"/>
          <a:ea typeface="ＭＳ Ｐゴシック" pitchFamily="34" charset="-128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Rockwell" pitchFamily="18" charset="0"/>
          <a:ea typeface="ＭＳ Ｐゴシック" pitchFamily="34" charset="-128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Rockwell" pitchFamily="18" charset="0"/>
          <a:ea typeface="ＭＳ Ｐゴシック" pitchFamily="34" charset="-128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Rockwell" pitchFamily="18" charset="0"/>
          <a:ea typeface="ＭＳ Ｐゴシック" pitchFamily="34" charset="-128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Rockwell" pitchFamily="18" charset="0"/>
          <a:ea typeface="ＭＳ Ｐゴシック" pitchFamily="34" charset="-128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Rockwell" pitchFamily="18" charset="0"/>
          <a:ea typeface="ＭＳ Ｐゴシック" pitchFamily="34" charset="-128"/>
        </a:defRPr>
      </a:lvl9pPr>
    </p:titleStyle>
    <p:bodyStyle>
      <a:lvl1pPr marL="292100" indent="-2921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u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778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u"/>
        <a:defRPr sz="2000">
          <a:solidFill>
            <a:schemeClr val="tx1"/>
          </a:solidFill>
          <a:latin typeface="+mn-lt"/>
          <a:ea typeface="+mn-ea"/>
        </a:defRPr>
      </a:lvl2pPr>
      <a:lvl3pPr marL="889000" indent="-3159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u"/>
        <a:defRPr>
          <a:solidFill>
            <a:schemeClr val="tx1"/>
          </a:solidFill>
          <a:latin typeface="+mn-lt"/>
          <a:ea typeface="+mn-ea"/>
        </a:defRPr>
      </a:lvl3pPr>
      <a:lvl4pPr marL="1130300" indent="-239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u"/>
        <a:defRPr sz="1600">
          <a:solidFill>
            <a:schemeClr val="tx1"/>
          </a:solidFill>
          <a:latin typeface="+mn-lt"/>
          <a:ea typeface="+mn-ea"/>
        </a:defRPr>
      </a:lvl4pPr>
      <a:lvl5pPr marL="1422400" indent="-2905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u"/>
        <a:defRPr sz="1400">
          <a:solidFill>
            <a:schemeClr val="tx1"/>
          </a:solidFill>
          <a:latin typeface="+mn-lt"/>
          <a:ea typeface="+mn-ea"/>
        </a:defRPr>
      </a:lvl5pPr>
      <a:lvl6pPr marL="1879600" indent="-2905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u"/>
        <a:defRPr sz="1400">
          <a:solidFill>
            <a:schemeClr val="tx1"/>
          </a:solidFill>
          <a:latin typeface="+mn-lt"/>
          <a:ea typeface="+mn-ea"/>
        </a:defRPr>
      </a:lvl6pPr>
      <a:lvl7pPr marL="2336800" indent="-2905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u"/>
        <a:defRPr sz="1400">
          <a:solidFill>
            <a:schemeClr val="tx1"/>
          </a:solidFill>
          <a:latin typeface="+mn-lt"/>
          <a:ea typeface="+mn-ea"/>
        </a:defRPr>
      </a:lvl7pPr>
      <a:lvl8pPr marL="2794000" indent="-2905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u"/>
        <a:defRPr sz="1400">
          <a:solidFill>
            <a:schemeClr val="tx1"/>
          </a:solidFill>
          <a:latin typeface="+mn-lt"/>
          <a:ea typeface="+mn-ea"/>
        </a:defRPr>
      </a:lvl8pPr>
      <a:lvl9pPr marL="3251200" indent="-2905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u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kstvak 1"/>
          <p:cNvSpPr txBox="1">
            <a:spLocks noChangeArrowheads="1"/>
          </p:cNvSpPr>
          <p:nvPr/>
        </p:nvSpPr>
        <p:spPr bwMode="auto">
          <a:xfrm>
            <a:off x="107950" y="908050"/>
            <a:ext cx="890746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nl-NL" altLang="nl-NL" sz="8000"/>
              <a:t>Presentatie</a:t>
            </a:r>
          </a:p>
          <a:p>
            <a:pPr>
              <a:lnSpc>
                <a:spcPct val="150000"/>
              </a:lnSpc>
            </a:pPr>
            <a:r>
              <a:rPr lang="nl-NL" altLang="nl-NL" sz="4000"/>
              <a:t>Samenwerkingspartners dorpsraad Herpen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716338"/>
            <a:ext cx="7772400" cy="1584325"/>
          </a:xfrm>
        </p:spPr>
        <p:txBody>
          <a:bodyPr/>
          <a:lstStyle/>
          <a:p>
            <a:pPr algn="ctr">
              <a:defRPr/>
            </a:pPr>
            <a:r>
              <a:rPr lang="nl-NL" dirty="0" smtClean="0"/>
              <a:t>Inrichting Beheer openbare Ruimte</a:t>
            </a:r>
            <a:endParaRPr lang="nl-NL" dirty="0"/>
          </a:p>
        </p:txBody>
      </p:sp>
      <p:sp>
        <p:nvSpPr>
          <p:cNvPr id="118787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188" y="1700213"/>
            <a:ext cx="7772400" cy="1500187"/>
          </a:xfrm>
        </p:spPr>
        <p:txBody>
          <a:bodyPr/>
          <a:lstStyle/>
          <a:p>
            <a:pPr algn="ctr"/>
            <a:r>
              <a:rPr lang="nl-NL" altLang="nl-NL" sz="6000" smtClean="0">
                <a:solidFill>
                  <a:srgbClr val="FFC000"/>
                </a:solidFill>
              </a:rPr>
              <a:t>Afdeling IBOR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kstvak 3"/>
          <p:cNvSpPr txBox="1">
            <a:spLocks noChangeArrowheads="1"/>
          </p:cNvSpPr>
          <p:nvPr/>
        </p:nvSpPr>
        <p:spPr bwMode="auto">
          <a:xfrm>
            <a:off x="3079750" y="882650"/>
            <a:ext cx="3457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5" tIns="45695" rIns="91385" bIns="45695">
            <a:spAutoFit/>
          </a:bodyPr>
          <a:lstStyle>
            <a:lvl1pPr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>
                <a:solidFill>
                  <a:srgbClr val="EEBE15"/>
                </a:solidFill>
                <a:latin typeface="Times New Roman" pitchFamily="18" charset="0"/>
              </a:rPr>
              <a:t>IBOR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latin typeface="Times New Roman" pitchFamily="18" charset="0"/>
              </a:rPr>
              <a:t>Inrichting Beheer Openbare Ruimte</a:t>
            </a:r>
          </a:p>
        </p:txBody>
      </p:sp>
      <p:sp>
        <p:nvSpPr>
          <p:cNvPr id="119811" name="Tekstvak 4"/>
          <p:cNvSpPr txBox="1">
            <a:spLocks noChangeArrowheads="1"/>
          </p:cNvSpPr>
          <p:nvPr/>
        </p:nvSpPr>
        <p:spPr bwMode="auto">
          <a:xfrm>
            <a:off x="179388" y="2349500"/>
            <a:ext cx="2592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5" tIns="45695" rIns="91385" bIns="45695">
            <a:spAutoFit/>
          </a:bodyPr>
          <a:lstStyle>
            <a:lvl1pPr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>
                <a:solidFill>
                  <a:srgbClr val="EEBE15"/>
                </a:solidFill>
                <a:latin typeface="Times New Roman" pitchFamily="18" charset="0"/>
              </a:rPr>
              <a:t>Specialisten</a:t>
            </a:r>
          </a:p>
        </p:txBody>
      </p:sp>
      <p:sp>
        <p:nvSpPr>
          <p:cNvPr id="119812" name="Tekstvak 5"/>
          <p:cNvSpPr txBox="1">
            <a:spLocks noChangeArrowheads="1"/>
          </p:cNvSpPr>
          <p:nvPr/>
        </p:nvSpPr>
        <p:spPr bwMode="auto">
          <a:xfrm>
            <a:off x="4464050" y="2379663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5" tIns="45695" rIns="91385" bIns="45695">
            <a:spAutoFit/>
          </a:bodyPr>
          <a:lstStyle>
            <a:lvl1pPr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>
                <a:solidFill>
                  <a:srgbClr val="EEBE15"/>
                </a:solidFill>
                <a:latin typeface="Times New Roman" pitchFamily="18" charset="0"/>
              </a:rPr>
              <a:t>Tor &amp; Hor</a:t>
            </a:r>
          </a:p>
        </p:txBody>
      </p:sp>
      <p:sp>
        <p:nvSpPr>
          <p:cNvPr id="119813" name="Tekstvak 6"/>
          <p:cNvSpPr txBox="1">
            <a:spLocks noChangeArrowheads="1"/>
          </p:cNvSpPr>
          <p:nvPr/>
        </p:nvSpPr>
        <p:spPr bwMode="auto">
          <a:xfrm>
            <a:off x="2185988" y="2378075"/>
            <a:ext cx="25923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5" tIns="45695" rIns="91385" bIns="45695">
            <a:spAutoFit/>
          </a:bodyPr>
          <a:lstStyle>
            <a:lvl1pPr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>
                <a:solidFill>
                  <a:srgbClr val="EEBE15"/>
                </a:solidFill>
                <a:latin typeface="Times New Roman" pitchFamily="18" charset="0"/>
              </a:rPr>
              <a:t>Gebieden &amp; Projecten</a:t>
            </a:r>
          </a:p>
        </p:txBody>
      </p:sp>
      <p:sp>
        <p:nvSpPr>
          <p:cNvPr id="119814" name="Tekstvak 7"/>
          <p:cNvSpPr txBox="1">
            <a:spLocks noChangeArrowheads="1"/>
          </p:cNvSpPr>
          <p:nvPr/>
        </p:nvSpPr>
        <p:spPr bwMode="auto">
          <a:xfrm>
            <a:off x="179388" y="3167063"/>
            <a:ext cx="2232025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5" tIns="45695" rIns="91385" bIns="45695">
            <a:spAutoFit/>
          </a:bodyPr>
          <a:lstStyle>
            <a:lvl1pPr marL="171450" indent="-1714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nl-NL" altLang="nl-NL" sz="1200">
                <a:latin typeface="Times New Roman" pitchFamily="18" charset="0"/>
              </a:rPr>
              <a:t>Riolering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nl-NL" altLang="nl-NL" sz="1200">
                <a:latin typeface="Times New Roman" pitchFamily="18" charset="0"/>
              </a:rPr>
              <a:t>Groen, water &amp; ecologie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nl-NL" altLang="nl-NL" sz="1200">
                <a:latin typeface="Times New Roman" pitchFamily="18" charset="0"/>
              </a:rPr>
              <a:t>Wegen &amp; Verkeer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nl-NL" altLang="nl-NL" sz="1200">
                <a:latin typeface="Times New Roman" pitchFamily="18" charset="0"/>
              </a:rPr>
              <a:t>Parkeren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nl-NL" altLang="nl-NL" sz="1200">
                <a:latin typeface="Times New Roman" pitchFamily="18" charset="0"/>
              </a:rPr>
              <a:t>Rollend Materieel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nl-NL" altLang="nl-NL" sz="1200">
                <a:latin typeface="Times New Roman" pitchFamily="18" charset="0"/>
              </a:rPr>
              <a:t>Openbare Verlichting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nl-NL" altLang="nl-NL" sz="1200">
                <a:latin typeface="Times New Roman" pitchFamily="18" charset="0"/>
              </a:rPr>
              <a:t>Milieu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nl-NL" altLang="nl-NL" sz="1200">
                <a:latin typeface="Times New Roman" pitchFamily="18" charset="0"/>
              </a:rPr>
              <a:t>Gegevensbeheer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nl-NL" altLang="nl-NL" sz="1200">
                <a:latin typeface="Times New Roman" pitchFamily="18" charset="0"/>
              </a:rPr>
              <a:t>Kabels en Leidingen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nl-NL" altLang="nl-NL" sz="1200">
              <a:latin typeface="Times New Roman" pitchFamily="18" charset="0"/>
            </a:endParaRPr>
          </a:p>
        </p:txBody>
      </p:sp>
      <p:sp>
        <p:nvSpPr>
          <p:cNvPr id="119815" name="Tekstvak 8"/>
          <p:cNvSpPr txBox="1">
            <a:spLocks noChangeArrowheads="1"/>
          </p:cNvSpPr>
          <p:nvPr/>
        </p:nvSpPr>
        <p:spPr bwMode="auto">
          <a:xfrm>
            <a:off x="2073275" y="3160713"/>
            <a:ext cx="2808288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5" tIns="45695" rIns="91385" bIns="45695">
            <a:spAutoFit/>
          </a:bodyPr>
          <a:lstStyle>
            <a:lvl1pPr marL="171450" indent="-1714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nl-NL" altLang="nl-NL" sz="1200">
                <a:latin typeface="Times New Roman" pitchFamily="18" charset="0"/>
              </a:rPr>
              <a:t>Projectleiders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nl-NL" altLang="nl-NL" sz="1200">
                <a:latin typeface="Times New Roman" pitchFamily="18" charset="0"/>
              </a:rPr>
              <a:t>Projectopzichters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nl-NL" altLang="nl-NL" sz="1200">
                <a:latin typeface="Times New Roman" pitchFamily="18" charset="0"/>
              </a:rPr>
              <a:t>Ontwerpers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nl-NL" altLang="nl-NL" sz="1200">
                <a:latin typeface="Times New Roman" pitchFamily="18" charset="0"/>
              </a:rPr>
              <a:t>Werkvoorbereiders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nl-NL" altLang="nl-NL" sz="1200">
                <a:latin typeface="Times New Roman" pitchFamily="18" charset="0"/>
              </a:rPr>
              <a:t>Gebiedsbeheerders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nl-NL" altLang="nl-NL" sz="1200">
              <a:latin typeface="Times New Roman" pitchFamily="18" charset="0"/>
            </a:endParaRPr>
          </a:p>
        </p:txBody>
      </p:sp>
      <p:sp>
        <p:nvSpPr>
          <p:cNvPr id="119816" name="Tekstvak 9"/>
          <p:cNvSpPr txBox="1">
            <a:spLocks noChangeArrowheads="1"/>
          </p:cNvSpPr>
          <p:nvPr/>
        </p:nvSpPr>
        <p:spPr bwMode="auto">
          <a:xfrm>
            <a:off x="7623175" y="3114675"/>
            <a:ext cx="147955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5" tIns="45695" rIns="91385" bIns="45695">
            <a:spAutoFit/>
          </a:bodyPr>
          <a:lstStyle>
            <a:lvl1pPr marL="171450" indent="-1714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nl-NL" altLang="nl-NL" sz="1200">
                <a:latin typeface="Times New Roman" pitchFamily="18" charset="0"/>
              </a:rPr>
              <a:t>Opzichters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nl-NL" altLang="nl-NL" sz="1200">
                <a:latin typeface="Times New Roman" pitchFamily="18" charset="0"/>
              </a:rPr>
              <a:t>Buitendienst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nl-NL" altLang="nl-NL" sz="1200">
                <a:latin typeface="Times New Roman" pitchFamily="18" charset="0"/>
              </a:rPr>
              <a:t>Werf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nl-NL" altLang="nl-NL" sz="1200">
                <a:latin typeface="Times New Roman" pitchFamily="18" charset="0"/>
              </a:rPr>
              <a:t>Markt/Kermis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nl-NL" altLang="nl-NL" sz="1200">
              <a:latin typeface="Times New Roman" pitchFamily="18" charset="0"/>
            </a:endParaRPr>
          </a:p>
        </p:txBody>
      </p:sp>
      <p:cxnSp>
        <p:nvCxnSpPr>
          <p:cNvPr id="12" name="Rechte verbindingslijn 11"/>
          <p:cNvCxnSpPr/>
          <p:nvPr/>
        </p:nvCxnSpPr>
        <p:spPr>
          <a:xfrm>
            <a:off x="539750" y="2060575"/>
            <a:ext cx="78486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2771775" y="2060575"/>
            <a:ext cx="0" cy="255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819" name="Tekstvak 5"/>
          <p:cNvSpPr txBox="1">
            <a:spLocks noChangeArrowheads="1"/>
          </p:cNvSpPr>
          <p:nvPr/>
        </p:nvSpPr>
        <p:spPr bwMode="auto">
          <a:xfrm>
            <a:off x="7554913" y="2365375"/>
            <a:ext cx="2952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5" tIns="45695" rIns="91385" bIns="45695">
            <a:spAutoFit/>
          </a:bodyPr>
          <a:lstStyle>
            <a:lvl1pPr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>
                <a:solidFill>
                  <a:srgbClr val="EEBE15"/>
                </a:solidFill>
                <a:latin typeface="Times New Roman" pitchFamily="18" charset="0"/>
              </a:rPr>
              <a:t>Uitvoering</a:t>
            </a:r>
          </a:p>
        </p:txBody>
      </p:sp>
      <p:sp>
        <p:nvSpPr>
          <p:cNvPr id="119820" name="Tekstvak 9"/>
          <p:cNvSpPr txBox="1">
            <a:spLocks noChangeArrowheads="1"/>
          </p:cNvSpPr>
          <p:nvPr/>
        </p:nvSpPr>
        <p:spPr bwMode="auto">
          <a:xfrm>
            <a:off x="4446588" y="3114675"/>
            <a:ext cx="2808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5" tIns="45695" rIns="91385" bIns="45695">
            <a:spAutoFit/>
          </a:bodyPr>
          <a:lstStyle>
            <a:lvl1pPr marL="171450" indent="-1714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nl-NL" altLang="nl-NL" sz="1200">
                <a:latin typeface="Times New Roman" pitchFamily="18" charset="0"/>
              </a:rPr>
              <a:t>Toezicht &amp; Handhaving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nl-NL" altLang="nl-NL" sz="1200">
              <a:latin typeface="Times New Roman" pitchFamily="18" charset="0"/>
            </a:endParaRPr>
          </a:p>
        </p:txBody>
      </p:sp>
      <p:cxnSp>
        <p:nvCxnSpPr>
          <p:cNvPr id="21" name="Rechte verbindingslijn 20"/>
          <p:cNvCxnSpPr/>
          <p:nvPr/>
        </p:nvCxnSpPr>
        <p:spPr>
          <a:xfrm>
            <a:off x="8388350" y="2060575"/>
            <a:ext cx="0" cy="28892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>
            <a:off x="4895850" y="1530350"/>
            <a:ext cx="0" cy="53022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>
            <a:off x="6588125" y="2058988"/>
            <a:ext cx="0" cy="2555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824" name="Tekstvak 5"/>
          <p:cNvSpPr txBox="1">
            <a:spLocks noChangeArrowheads="1"/>
          </p:cNvSpPr>
          <p:nvPr/>
        </p:nvSpPr>
        <p:spPr bwMode="auto">
          <a:xfrm>
            <a:off x="6183313" y="2347913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5" tIns="45695" rIns="91385" bIns="45695">
            <a:spAutoFit/>
          </a:bodyPr>
          <a:lstStyle>
            <a:lvl1pPr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>
                <a:solidFill>
                  <a:srgbClr val="EEBE15"/>
                </a:solidFill>
                <a:latin typeface="Times New Roman" pitchFamily="18" charset="0"/>
              </a:rPr>
              <a:t>Afval</a:t>
            </a:r>
          </a:p>
        </p:txBody>
      </p:sp>
      <p:sp>
        <p:nvSpPr>
          <p:cNvPr id="119825" name="Tekstvak 9"/>
          <p:cNvSpPr txBox="1">
            <a:spLocks noChangeArrowheads="1"/>
          </p:cNvSpPr>
          <p:nvPr/>
        </p:nvSpPr>
        <p:spPr bwMode="auto">
          <a:xfrm>
            <a:off x="6189663" y="3109913"/>
            <a:ext cx="1404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5" tIns="45695" rIns="91385" bIns="45695">
            <a:spAutoFit/>
          </a:bodyPr>
          <a:lstStyle>
            <a:lvl1pPr marL="171450" indent="-1714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nl-NL" altLang="nl-NL" sz="1200">
                <a:latin typeface="Times New Roman" pitchFamily="18" charset="0"/>
              </a:rPr>
              <a:t>Afvalinzameling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nl-NL" altLang="nl-NL" sz="1200">
              <a:latin typeface="Times New Roman" pitchFamily="18" charset="0"/>
            </a:endParaRPr>
          </a:p>
        </p:txBody>
      </p:sp>
      <p:cxnSp>
        <p:nvCxnSpPr>
          <p:cNvPr id="23" name="Rechte verbindingslijn 22"/>
          <p:cNvCxnSpPr/>
          <p:nvPr/>
        </p:nvCxnSpPr>
        <p:spPr>
          <a:xfrm>
            <a:off x="539750" y="2058988"/>
            <a:ext cx="0" cy="2555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/>
          <p:nvPr/>
        </p:nvCxnSpPr>
        <p:spPr>
          <a:xfrm>
            <a:off x="5076825" y="2068513"/>
            <a:ext cx="0" cy="25717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el 1"/>
          <p:cNvSpPr>
            <a:spLocks noGrp="1"/>
          </p:cNvSpPr>
          <p:nvPr>
            <p:ph type="title"/>
          </p:nvPr>
        </p:nvSpPr>
        <p:spPr>
          <a:xfrm>
            <a:off x="762000" y="92075"/>
            <a:ext cx="7620000" cy="1143000"/>
          </a:xfrm>
        </p:spPr>
        <p:txBody>
          <a:bodyPr/>
          <a:lstStyle/>
          <a:p>
            <a:pPr algn="ctr" eaLnBrk="1" hangingPunct="1"/>
            <a:r>
              <a:rPr lang="nl-NL" altLang="nl-NL" smtClean="0"/>
              <a:t>Gebiedsbeheer</a:t>
            </a:r>
          </a:p>
        </p:txBody>
      </p:sp>
      <p:sp>
        <p:nvSpPr>
          <p:cNvPr id="12083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pic>
        <p:nvPicPr>
          <p:cNvPr id="1208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/>
          <a:stretch>
            <a:fillRect/>
          </a:stretch>
        </p:blipFill>
        <p:spPr bwMode="auto">
          <a:xfrm>
            <a:off x="0" y="1235075"/>
            <a:ext cx="9144000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el 1"/>
          <p:cNvSpPr>
            <a:spLocks noGrp="1"/>
          </p:cNvSpPr>
          <p:nvPr>
            <p:ph type="title"/>
          </p:nvPr>
        </p:nvSpPr>
        <p:spPr>
          <a:xfrm>
            <a:off x="539750" y="692150"/>
            <a:ext cx="8058150" cy="1143000"/>
          </a:xfrm>
        </p:spPr>
        <p:txBody>
          <a:bodyPr/>
          <a:lstStyle/>
          <a:p>
            <a:pPr algn="ctr"/>
            <a:r>
              <a:rPr lang="nl-NL" altLang="nl-NL" smtClean="0"/>
              <a:t>Werkzaamheden Gebiedsbeheerders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695" indent="-342695">
              <a:defRPr/>
            </a:pPr>
            <a:r>
              <a:rPr lang="nl-NL" dirty="0" smtClean="0"/>
              <a:t>Integraal verantwoordelijk voor het beheer van de openbare Ruimte</a:t>
            </a:r>
          </a:p>
          <a:p>
            <a:pPr marL="342695" indent="-342695">
              <a:defRPr/>
            </a:pPr>
            <a:r>
              <a:rPr lang="nl-NL" dirty="0" smtClean="0"/>
              <a:t>Levert een bijdrage aan het beheerbeleid </a:t>
            </a:r>
            <a:r>
              <a:rPr lang="nl-NL" dirty="0"/>
              <a:t>van de openbare ruimte </a:t>
            </a:r>
          </a:p>
          <a:p>
            <a:pPr marL="342695" indent="-342695">
              <a:defRPr/>
            </a:pPr>
            <a:r>
              <a:rPr lang="nl-NL" dirty="0" smtClean="0"/>
              <a:t>Eerste aanspeekpunt voor bestuur en bewoners</a:t>
            </a:r>
          </a:p>
          <a:p>
            <a:pPr marL="342695" indent="-342695">
              <a:defRPr/>
            </a:pPr>
            <a:endParaRPr lang="nl-NL" dirty="0"/>
          </a:p>
          <a:p>
            <a:pPr marL="342695" indent="-342695">
              <a:defRPr/>
            </a:pPr>
            <a:endParaRPr lang="nl-NL" dirty="0" smtClean="0"/>
          </a:p>
          <a:p>
            <a:pPr marL="0" indent="0">
              <a:buFontTx/>
              <a:buNone/>
              <a:defRPr/>
            </a:pPr>
            <a:endParaRPr lang="nl-NL" dirty="0"/>
          </a:p>
          <a:p>
            <a:pPr marL="342695" indent="-342695">
              <a:defRPr/>
            </a:pPr>
            <a:endParaRPr lang="nl-NL" dirty="0" smtClean="0"/>
          </a:p>
          <a:p>
            <a:pPr marL="342695" indent="-342695">
              <a:defRPr/>
            </a:pPr>
            <a:endParaRPr lang="nl-NL" dirty="0" smtClean="0"/>
          </a:p>
          <a:p>
            <a:pPr marL="342695" indent="-342695">
              <a:defRPr/>
            </a:pPr>
            <a:endParaRPr lang="nl-NL" dirty="0" smtClean="0"/>
          </a:p>
          <a:p>
            <a:pPr marL="342695" indent="-342695">
              <a:defRPr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el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13688" cy="1143000"/>
          </a:xfrm>
        </p:spPr>
        <p:txBody>
          <a:bodyPr/>
          <a:lstStyle/>
          <a:p>
            <a:r>
              <a:rPr lang="nl-NL" altLang="nl-NL" smtClean="0"/>
              <a:t>Werkzaamheden Gebiedsbeheerders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695" indent="-342695">
              <a:defRPr/>
            </a:pPr>
            <a:r>
              <a:rPr lang="nl-NL" dirty="0"/>
              <a:t>Plannen en opdrachtgever van IUP Projecten</a:t>
            </a:r>
          </a:p>
          <a:p>
            <a:pPr marL="342695" indent="-342695">
              <a:buFontTx/>
              <a:buChar char="-"/>
              <a:defRPr/>
            </a:pPr>
            <a:r>
              <a:rPr lang="nl-NL" dirty="0"/>
              <a:t>Plannen en ontwikkelingen afstemmen met       </a:t>
            </a:r>
          </a:p>
          <a:p>
            <a:pPr marL="0" indent="0">
              <a:buFontTx/>
              <a:buNone/>
              <a:defRPr/>
            </a:pPr>
            <a:r>
              <a:rPr lang="nl-NL" dirty="0"/>
              <a:t>   in- en externen </a:t>
            </a:r>
          </a:p>
          <a:p>
            <a:pPr marL="342695" indent="-342695">
              <a:buFont typeface="Wingdings" panose="05000000000000000000" pitchFamily="2" charset="2"/>
              <a:buChar char="Ø"/>
              <a:defRPr/>
            </a:pPr>
            <a:r>
              <a:rPr lang="nl-NL" dirty="0"/>
              <a:t>  Bewoners</a:t>
            </a:r>
          </a:p>
          <a:p>
            <a:pPr marL="342695" indent="-342695">
              <a:buFont typeface="Wingdings" panose="05000000000000000000" pitchFamily="2" charset="2"/>
              <a:buChar char="Ø"/>
              <a:defRPr/>
            </a:pPr>
            <a:r>
              <a:rPr lang="nl-NL" dirty="0" smtClean="0"/>
              <a:t>  Kernteams</a:t>
            </a:r>
            <a:endParaRPr lang="nl-NL" dirty="0"/>
          </a:p>
          <a:p>
            <a:pPr marL="342695" indent="-342695">
              <a:buFont typeface="Wingdings" panose="05000000000000000000" pitchFamily="2" charset="2"/>
              <a:buChar char="Ø"/>
              <a:defRPr/>
            </a:pPr>
            <a:r>
              <a:rPr lang="nl-NL" dirty="0"/>
              <a:t>  </a:t>
            </a:r>
            <a:r>
              <a:rPr lang="nl-NL" dirty="0" smtClean="0"/>
              <a:t>Wijk- en dorpsraden</a:t>
            </a:r>
            <a:endParaRPr lang="nl-NL" dirty="0"/>
          </a:p>
          <a:p>
            <a:pPr marL="342695" indent="-342695">
              <a:buFont typeface="Wingdings" panose="05000000000000000000" pitchFamily="2" charset="2"/>
              <a:buChar char="Ø"/>
              <a:defRPr/>
            </a:pPr>
            <a:r>
              <a:rPr lang="nl-NL" dirty="0"/>
              <a:t>  </a:t>
            </a:r>
            <a:r>
              <a:rPr lang="nl-NL" dirty="0" smtClean="0"/>
              <a:t>College </a:t>
            </a:r>
            <a:r>
              <a:rPr lang="nl-NL" dirty="0"/>
              <a:t>van B&amp;W</a:t>
            </a:r>
          </a:p>
          <a:p>
            <a:pPr marL="342695" indent="-342695">
              <a:buFont typeface="Wingdings" panose="05000000000000000000" pitchFamily="2" charset="2"/>
              <a:buChar char="Ø"/>
              <a:defRPr/>
            </a:pPr>
            <a:r>
              <a:rPr lang="nl-NL" dirty="0"/>
              <a:t>  </a:t>
            </a:r>
            <a:r>
              <a:rPr lang="nl-NL" dirty="0" smtClean="0"/>
              <a:t>Bedrijfsleven/scholen etc.</a:t>
            </a:r>
          </a:p>
          <a:p>
            <a:pPr marL="0" indent="0">
              <a:buFontTx/>
              <a:buNone/>
              <a:defRPr/>
            </a:pPr>
            <a:r>
              <a:rPr lang="nl-NL" dirty="0" smtClean="0"/>
              <a:t>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3900" y="1143000"/>
            <a:ext cx="7696200" cy="1143000"/>
          </a:xfrm>
        </p:spPr>
        <p:txBody>
          <a:bodyPr/>
          <a:lstStyle/>
          <a:p>
            <a:pPr eaLnBrk="1" hangingPunct="1"/>
            <a:r>
              <a:rPr lang="nl-NL" altLang="nl-NL" b="1" smtClean="0"/>
              <a:t>TOR/HOR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514600"/>
            <a:ext cx="7696200" cy="3048000"/>
          </a:xfrm>
        </p:spPr>
        <p:txBody>
          <a:bodyPr/>
          <a:lstStyle/>
          <a:p>
            <a:pPr algn="l" eaLnBrk="1" hangingPunct="1"/>
            <a:r>
              <a:rPr lang="nl-NL" altLang="nl-NL" b="1" smtClean="0"/>
              <a:t>TOR: Toezicht openbare ruimte</a:t>
            </a:r>
          </a:p>
          <a:p>
            <a:pPr algn="l" eaLnBrk="1" hangingPunct="1"/>
            <a:r>
              <a:rPr lang="nl-NL" altLang="nl-NL" b="1" smtClean="0"/>
              <a:t>HOR: Handhaving openbare ruimte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Taken</a:t>
            </a:r>
          </a:p>
        </p:txBody>
      </p:sp>
      <p:sp>
        <p:nvSpPr>
          <p:cNvPr id="12493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Leefbaarheid</a:t>
            </a:r>
          </a:p>
          <a:p>
            <a:pPr eaLnBrk="1" hangingPunct="1"/>
            <a:r>
              <a:rPr lang="nl-NL" altLang="nl-NL" smtClean="0"/>
              <a:t>Veiligheid</a:t>
            </a:r>
          </a:p>
          <a:p>
            <a:pPr eaLnBrk="1" hangingPunct="1"/>
            <a:r>
              <a:rPr lang="nl-NL" altLang="nl-NL" smtClean="0"/>
              <a:t>Openbare ruimte.</a:t>
            </a:r>
          </a:p>
          <a:p>
            <a:pPr eaLnBrk="1" hangingPunct="1"/>
            <a:endParaRPr lang="nl-NL" alt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voorbeelden</a:t>
            </a:r>
          </a:p>
        </p:txBody>
      </p:sp>
      <p:sp>
        <p:nvSpPr>
          <p:cNvPr id="12595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Uitlaatregels honden</a:t>
            </a:r>
          </a:p>
          <a:p>
            <a:pPr eaLnBrk="1" hangingPunct="1"/>
            <a:r>
              <a:rPr lang="nl-NL" altLang="nl-NL" smtClean="0"/>
              <a:t>Aanbieden huishoudelijk afval</a:t>
            </a:r>
          </a:p>
          <a:p>
            <a:pPr eaLnBrk="1" hangingPunct="1"/>
            <a:r>
              <a:rPr lang="nl-NL" altLang="nl-NL" smtClean="0"/>
              <a:t>Parkeren</a:t>
            </a:r>
          </a:p>
          <a:p>
            <a:pPr eaLnBrk="1" hangingPunct="1"/>
            <a:r>
              <a:rPr lang="nl-NL" altLang="nl-NL" smtClean="0"/>
              <a:t>Onjuist gebruik openbare ruimte</a:t>
            </a:r>
          </a:p>
          <a:p>
            <a:pPr eaLnBrk="1" hangingPunct="1"/>
            <a:r>
              <a:rPr lang="nl-NL" altLang="nl-NL" smtClean="0"/>
              <a:t>Verkeer regelen bij calamiteiten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Wat doen ze niet</a:t>
            </a:r>
          </a:p>
        </p:txBody>
      </p:sp>
      <p:sp>
        <p:nvSpPr>
          <p:cNvPr id="12697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Geen openbare ruimte</a:t>
            </a:r>
          </a:p>
          <a:p>
            <a:pPr eaLnBrk="1" hangingPunct="1"/>
            <a:r>
              <a:rPr lang="nl-NL" altLang="nl-NL" smtClean="0"/>
              <a:t>Beboeten</a:t>
            </a:r>
          </a:p>
          <a:p>
            <a:pPr eaLnBrk="1" hangingPunct="1"/>
            <a:r>
              <a:rPr lang="nl-NL" altLang="nl-NL" smtClean="0"/>
              <a:t>Openbare orde. (Politie)</a:t>
            </a:r>
          </a:p>
          <a:p>
            <a:pPr eaLnBrk="1" hangingPunct="1"/>
            <a:r>
              <a:rPr lang="nl-NL" altLang="nl-NL" smtClean="0"/>
              <a:t>Verkeer regelen bij evenementen</a:t>
            </a:r>
          </a:p>
          <a:p>
            <a:pPr eaLnBrk="1" hangingPunct="1"/>
            <a:endParaRPr lang="nl-NL" altLang="nl-NL" smtClean="0"/>
          </a:p>
          <a:p>
            <a:pPr eaLnBrk="1" hangingPunct="1"/>
            <a:endParaRPr lang="nl-NL" alt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Taken Handhavers</a:t>
            </a:r>
          </a:p>
        </p:txBody>
      </p:sp>
      <p:sp>
        <p:nvSpPr>
          <p:cNvPr id="12800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Parkeertoezicht</a:t>
            </a:r>
          </a:p>
          <a:p>
            <a:pPr eaLnBrk="1" hangingPunct="1"/>
            <a:r>
              <a:rPr lang="nl-NL" altLang="nl-NL" smtClean="0"/>
              <a:t>APV</a:t>
            </a:r>
          </a:p>
          <a:p>
            <a:pPr eaLnBrk="1" hangingPunct="1"/>
            <a:r>
              <a:rPr lang="nl-NL" altLang="nl-NL" smtClean="0"/>
              <a:t>Afvalstoffenverordening</a:t>
            </a:r>
          </a:p>
          <a:p>
            <a:pPr eaLnBrk="1" hangingPunct="1"/>
            <a:r>
              <a:rPr lang="nl-NL" altLang="nl-NL" smtClean="0"/>
              <a:t>Overlastgevende hangjeugd</a:t>
            </a:r>
          </a:p>
          <a:p>
            <a:pPr eaLnBrk="1" hangingPunct="1"/>
            <a:r>
              <a:rPr lang="nl-NL" altLang="nl-NL" smtClean="0"/>
              <a:t>Drank- en horecawet</a:t>
            </a:r>
          </a:p>
          <a:p>
            <a:pPr eaLnBrk="1" hangingPunct="1"/>
            <a:r>
              <a:rPr lang="nl-NL" altLang="nl-NL" smtClean="0"/>
              <a:t>Vuurwerk</a:t>
            </a:r>
          </a:p>
          <a:p>
            <a:pPr eaLnBrk="1" hangingPunct="1"/>
            <a:r>
              <a:rPr lang="nl-NL" altLang="nl-NL" smtClean="0"/>
              <a:t>Enkele verkeersovertredingen(relatie leefbaarheid)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hthoek 1"/>
          <p:cNvSpPr>
            <a:spLocks noChangeArrowheads="1"/>
          </p:cNvSpPr>
          <p:nvPr/>
        </p:nvSpPr>
        <p:spPr bwMode="auto">
          <a:xfrm>
            <a:off x="431800" y="620713"/>
            <a:ext cx="8243888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5" tIns="45695" rIns="91385" bIns="45695">
            <a:spAutoFit/>
          </a:bodyPr>
          <a:lstStyle>
            <a:lvl1pPr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800" b="1">
              <a:solidFill>
                <a:srgbClr val="000000"/>
              </a:solidFill>
              <a:latin typeface="Baskerville Old Face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nl-NL" sz="1900" b="1">
                <a:solidFill>
                  <a:srgbClr val="000000"/>
                </a:solidFill>
                <a:latin typeface="Baskerville Old Face" pitchFamily="18" charset="0"/>
              </a:rPr>
              <a:t>PROGRAMMA:</a:t>
            </a:r>
            <a:endParaRPr lang="nl-NL" altLang="nl-NL" sz="1900">
              <a:solidFill>
                <a:srgbClr val="000000"/>
              </a:solidFill>
              <a:latin typeface="Baskerville Old Face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nl-NL" sz="1800">
                <a:solidFill>
                  <a:srgbClr val="000000"/>
                </a:solidFill>
                <a:latin typeface="Baskerville Old Face" pitchFamily="18" charset="0"/>
              </a:rPr>
              <a:t>Gemeente 	Marie Louise van Schaijk gemeente secretaris: Netwerkgemeente</a:t>
            </a:r>
            <a:endParaRPr lang="nl-NL" altLang="nl-NL" sz="1800">
              <a:solidFill>
                <a:srgbClr val="000000"/>
              </a:solidFill>
              <a:latin typeface="Baskerville Old Face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nl-NL" sz="1800">
                <a:solidFill>
                  <a:srgbClr val="000000"/>
                </a:solidFill>
                <a:latin typeface="Baskerville Old Face" pitchFamily="18" charset="0"/>
              </a:rPr>
              <a:t>		Peter Noten, interim afdelingshoofd: Afdeling wijkzaken</a:t>
            </a:r>
            <a:endParaRPr lang="nl-NL" altLang="nl-NL" sz="1800">
              <a:solidFill>
                <a:srgbClr val="000000"/>
              </a:solidFill>
              <a:latin typeface="Baskerville Old Face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nl-NL" sz="1800">
                <a:solidFill>
                  <a:srgbClr val="000000"/>
                </a:solidFill>
                <a:latin typeface="Baskerville Old Face" pitchFamily="18" charset="0"/>
              </a:rPr>
              <a:t>		Gebiedsbeheer  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nl-NL" sz="1800">
                <a:solidFill>
                  <a:srgbClr val="000000"/>
                </a:solidFill>
                <a:latin typeface="Baskerville Old Face" pitchFamily="18" charset="0"/>
              </a:rPr>
              <a:t>		HOR / TOR</a:t>
            </a:r>
            <a:endParaRPr lang="nl-NL" altLang="nl-NL" sz="1800">
              <a:solidFill>
                <a:srgbClr val="000000"/>
              </a:solidFill>
              <a:latin typeface="Baskerville Old Face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nl-NL" sz="1800">
                <a:solidFill>
                  <a:srgbClr val="000000"/>
                </a:solidFill>
                <a:latin typeface="Baskerville Old Face" pitchFamily="18" charset="0"/>
              </a:rPr>
              <a:t>Organisaties	Politie</a:t>
            </a:r>
            <a:endParaRPr lang="nl-NL" altLang="nl-NL" sz="1800">
              <a:solidFill>
                <a:srgbClr val="000000"/>
              </a:solidFill>
              <a:latin typeface="Baskerville Old Face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nl-NL" sz="1800">
                <a:solidFill>
                  <a:srgbClr val="000000"/>
                </a:solidFill>
                <a:latin typeface="Baskerville Old Face" pitchFamily="18" charset="0"/>
              </a:rPr>
              <a:t>		Brabant Wonen</a:t>
            </a:r>
            <a:endParaRPr lang="nl-NL" altLang="nl-NL" sz="1800">
              <a:solidFill>
                <a:srgbClr val="000000"/>
              </a:solidFill>
              <a:latin typeface="Baskerville Old Face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nl-NL" sz="1800">
                <a:solidFill>
                  <a:srgbClr val="000000"/>
                </a:solidFill>
                <a:latin typeface="Baskerville Old Face" pitchFamily="18" charset="0"/>
              </a:rPr>
              <a:t>		Vivaan &amp; sociale teams</a:t>
            </a:r>
            <a:endParaRPr lang="nl-NL" altLang="nl-NL" sz="1800">
              <a:solidFill>
                <a:srgbClr val="000000"/>
              </a:solidFill>
              <a:latin typeface="Baskerville Old Face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nl-NL" sz="1800">
                <a:solidFill>
                  <a:srgbClr val="000000"/>
                </a:solidFill>
                <a:latin typeface="Baskerville Old Face" pitchFamily="18" charset="0"/>
              </a:rPr>
              <a:t>		Mooiland</a:t>
            </a:r>
            <a:endParaRPr lang="nl-NL" altLang="nl-NL" sz="1800">
              <a:solidFill>
                <a:srgbClr val="000000"/>
              </a:solidFill>
              <a:latin typeface="Baskerville Old Face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nl-NL" sz="1800">
                <a:solidFill>
                  <a:srgbClr val="000000"/>
                </a:solidFill>
                <a:latin typeface="Baskerville Old Face" pitchFamily="18" charset="0"/>
              </a:rPr>
              <a:t>		Afsluiting</a:t>
            </a:r>
            <a:endParaRPr lang="nl-NL" altLang="nl-NL" sz="1800">
              <a:solidFill>
                <a:srgbClr val="00000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Wijkgericht</a:t>
            </a:r>
          </a:p>
        </p:txBody>
      </p:sp>
      <p:sp>
        <p:nvSpPr>
          <p:cNvPr id="12902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TOR </a:t>
            </a:r>
          </a:p>
          <a:p>
            <a:pPr eaLnBrk="1" hangingPunct="1"/>
            <a:r>
              <a:rPr lang="nl-NL" altLang="nl-NL" smtClean="0"/>
              <a:t>CKM (Lambert van Hoeij)</a:t>
            </a:r>
          </a:p>
          <a:p>
            <a:pPr eaLnBrk="1" hangingPunct="1"/>
            <a:r>
              <a:rPr lang="nl-NL" altLang="nl-NL" smtClean="0"/>
              <a:t>Noord-West (Tonnie Vermeulen)</a:t>
            </a:r>
          </a:p>
          <a:p>
            <a:pPr eaLnBrk="1" hangingPunct="1"/>
            <a:r>
              <a:rPr lang="nl-NL" altLang="nl-NL" smtClean="0"/>
              <a:t>Schadewijk (Ad van der Westen)</a:t>
            </a:r>
          </a:p>
          <a:p>
            <a:pPr eaLnBrk="1" hangingPunct="1"/>
            <a:r>
              <a:rPr lang="nl-NL" altLang="nl-NL" smtClean="0"/>
              <a:t>Zuid (Johan van Nimwegen)</a:t>
            </a:r>
          </a:p>
          <a:p>
            <a:pPr eaLnBrk="1" hangingPunct="1"/>
            <a:r>
              <a:rPr lang="nl-NL" altLang="nl-NL" smtClean="0"/>
              <a:t>Ruwaard (Frans Keijzers)</a:t>
            </a:r>
          </a:p>
          <a:p>
            <a:pPr eaLnBrk="1" hangingPunct="1"/>
            <a:r>
              <a:rPr lang="nl-NL" altLang="nl-NL" smtClean="0"/>
              <a:t>Kernen geen eigen 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nl-NL" sz="2800" b="1" smtClean="0"/>
              <a:t/>
            </a:r>
            <a:br>
              <a:rPr lang="nl-NL" altLang="nl-NL" sz="2800" b="1" smtClean="0"/>
            </a:br>
            <a:r>
              <a:rPr lang="nl-NL" altLang="nl-NL" sz="2800" b="1" smtClean="0"/>
              <a:t/>
            </a:r>
            <a:br>
              <a:rPr lang="nl-NL" altLang="nl-NL" sz="2800" b="1" smtClean="0"/>
            </a:br>
            <a:r>
              <a:rPr lang="nl-NL" altLang="nl-NL" sz="2800" b="1" smtClean="0"/>
              <a:t/>
            </a:r>
            <a:br>
              <a:rPr lang="nl-NL" altLang="nl-NL" sz="2800" b="1" smtClean="0"/>
            </a:br>
            <a:r>
              <a:rPr lang="nl-NL" altLang="nl-NL" sz="2800" b="1" smtClean="0"/>
              <a:t/>
            </a:r>
            <a:br>
              <a:rPr lang="nl-NL" altLang="nl-NL" sz="2800" b="1" smtClean="0"/>
            </a:br>
            <a:r>
              <a:rPr lang="nl-NL" altLang="nl-NL" sz="2800" b="1" smtClean="0"/>
              <a:t/>
            </a:r>
            <a:br>
              <a:rPr lang="nl-NL" altLang="nl-NL" sz="2800" b="1" smtClean="0"/>
            </a:br>
            <a:r>
              <a:rPr lang="nl-NL" altLang="nl-NL" sz="2800" b="1" smtClean="0"/>
              <a:t/>
            </a:r>
            <a:br>
              <a:rPr lang="nl-NL" altLang="nl-NL" sz="2800" b="1" smtClean="0"/>
            </a:br>
            <a:r>
              <a:rPr lang="nl-NL" altLang="nl-NL" sz="2800" b="1" smtClean="0"/>
              <a:t/>
            </a:r>
            <a:br>
              <a:rPr lang="nl-NL" altLang="nl-NL" sz="2800" b="1" smtClean="0"/>
            </a:br>
            <a:r>
              <a:rPr lang="nl-NL" altLang="nl-NL" sz="2800" b="1" smtClean="0"/>
              <a:t/>
            </a:r>
            <a:br>
              <a:rPr lang="nl-NL" altLang="nl-NL" sz="2800" b="1" smtClean="0"/>
            </a:br>
            <a:r>
              <a:rPr lang="nl-NL" altLang="nl-NL" sz="2800" b="1" smtClean="0"/>
              <a:t/>
            </a:r>
            <a:br>
              <a:rPr lang="nl-NL" altLang="nl-NL" sz="2800" b="1" smtClean="0"/>
            </a:br>
            <a:r>
              <a:rPr lang="nl-NL" altLang="nl-NL" sz="2800" b="1" smtClean="0"/>
              <a:t/>
            </a:r>
            <a:br>
              <a:rPr lang="nl-NL" altLang="nl-NL" sz="2800" b="1" smtClean="0"/>
            </a:br>
            <a:r>
              <a:rPr lang="nl-NL" altLang="nl-NL" sz="2800" b="1" smtClean="0"/>
              <a:t>Wie is BrabantWonen?</a:t>
            </a:r>
          </a:p>
        </p:txBody>
      </p:sp>
      <p:sp>
        <p:nvSpPr>
          <p:cNvPr id="130051" name="Tijdelijke aanduiding voor tekst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nl-NL" alt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b="1" smtClean="0"/>
              <a:t>Introductie BrabantWonen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marL="342695" indent="-342695">
              <a:defRPr/>
            </a:pPr>
            <a:r>
              <a:rPr lang="nl-NL" dirty="0" smtClean="0"/>
              <a:t>250 medewerkers</a:t>
            </a:r>
          </a:p>
          <a:p>
            <a:pPr marL="342695" indent="-342695">
              <a:defRPr/>
            </a:pPr>
            <a:r>
              <a:rPr lang="nl-NL" dirty="0" smtClean="0"/>
              <a:t>15.000 woningen</a:t>
            </a:r>
          </a:p>
          <a:p>
            <a:pPr marL="342695" indent="-342695">
              <a:defRPr/>
            </a:pPr>
            <a:r>
              <a:rPr lang="nl-NL" dirty="0" smtClean="0"/>
              <a:t>“Samen maken we het verschil”</a:t>
            </a:r>
          </a:p>
          <a:p>
            <a:pPr marL="342695" indent="-342695">
              <a:defRPr/>
            </a:pPr>
            <a:r>
              <a:rPr lang="nl-NL" dirty="0" smtClean="0"/>
              <a:t>We werken wijkgericht</a:t>
            </a:r>
          </a:p>
          <a:p>
            <a:pPr marL="342695" indent="-342695">
              <a:defRPr/>
            </a:pPr>
            <a:endParaRPr lang="nl-NL" dirty="0"/>
          </a:p>
          <a:p>
            <a:pPr marL="0" indent="0">
              <a:buFontTx/>
              <a:buNone/>
              <a:defRPr/>
            </a:pPr>
            <a:r>
              <a:rPr lang="nl-NL" b="1" dirty="0" smtClean="0"/>
              <a:t>Ondernemingsdoelen:</a:t>
            </a:r>
          </a:p>
          <a:p>
            <a:pPr marL="0" indent="0">
              <a:buFontTx/>
              <a:buNone/>
              <a:defRPr/>
            </a:pPr>
            <a:r>
              <a:rPr lang="nl-NL" i="1" dirty="0" smtClean="0"/>
              <a:t>1 </a:t>
            </a:r>
            <a:r>
              <a:rPr lang="nl-NL" i="1" dirty="0"/>
              <a:t>Voldoende goede en betaalbare woningen</a:t>
            </a:r>
            <a:r>
              <a:rPr lang="nl-NL" dirty="0"/>
              <a:t/>
            </a:r>
            <a:br>
              <a:rPr lang="nl-NL" dirty="0"/>
            </a:br>
            <a:r>
              <a:rPr lang="nl-NL" i="1" dirty="0" smtClean="0"/>
              <a:t>2 </a:t>
            </a:r>
            <a:r>
              <a:rPr lang="nl-NL" i="1" dirty="0"/>
              <a:t>Tevreden klanten</a:t>
            </a:r>
            <a:r>
              <a:rPr lang="nl-NL" dirty="0"/>
              <a:t/>
            </a:r>
            <a:br>
              <a:rPr lang="nl-NL" dirty="0"/>
            </a:br>
            <a:r>
              <a:rPr lang="nl-NL" i="1" dirty="0" smtClean="0"/>
              <a:t>3 </a:t>
            </a:r>
            <a:r>
              <a:rPr lang="nl-NL" i="1" dirty="0"/>
              <a:t>Leefbare wijken met adequate voorzieningen</a:t>
            </a:r>
            <a:r>
              <a:rPr lang="nl-NL" dirty="0"/>
              <a:t/>
            </a:r>
            <a:br>
              <a:rPr lang="nl-NL" dirty="0"/>
            </a:br>
            <a:r>
              <a:rPr lang="nl-NL" i="1" dirty="0" smtClean="0"/>
              <a:t>4 </a:t>
            </a:r>
            <a:r>
              <a:rPr lang="nl-NL" i="1" dirty="0"/>
              <a:t>Mensen die zo lang mogelijk zo thuis mogelijk wonen</a:t>
            </a:r>
            <a:r>
              <a:rPr lang="nl-NL" dirty="0"/>
              <a:t/>
            </a:r>
            <a:br>
              <a:rPr lang="nl-NL" dirty="0"/>
            </a:br>
            <a:r>
              <a:rPr lang="nl-NL" i="1" dirty="0" smtClean="0"/>
              <a:t>5 </a:t>
            </a:r>
            <a:r>
              <a:rPr lang="nl-NL" i="1" dirty="0"/>
              <a:t>Een lerende organisatie met slagkracht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  <a:p>
            <a:pPr marL="342695" indent="-342695">
              <a:defRPr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el 1"/>
          <p:cNvSpPr>
            <a:spLocks noGrp="1"/>
          </p:cNvSpPr>
          <p:nvPr>
            <p:ph type="ctrTitle"/>
          </p:nvPr>
        </p:nvSpPr>
        <p:spPr>
          <a:xfrm>
            <a:off x="1116013" y="3646488"/>
            <a:ext cx="7740650" cy="763587"/>
          </a:xfrm>
        </p:spPr>
        <p:txBody>
          <a:bodyPr/>
          <a:lstStyle/>
          <a:p>
            <a:pPr eaLnBrk="1" hangingPunct="1"/>
            <a:r>
              <a:rPr lang="nl-NL" altLang="nl-NL" smtClean="0"/>
              <a:t>Mooiland in Oss</a:t>
            </a:r>
          </a:p>
        </p:txBody>
      </p:sp>
      <p:sp>
        <p:nvSpPr>
          <p:cNvPr id="132099" name="Ondertitel 2"/>
          <p:cNvSpPr>
            <a:spLocks noGrp="1"/>
          </p:cNvSpPr>
          <p:nvPr>
            <p:ph type="subTitle" idx="1"/>
          </p:nvPr>
        </p:nvSpPr>
        <p:spPr>
          <a:xfrm>
            <a:off x="1116013" y="4427538"/>
            <a:ext cx="7740650" cy="368300"/>
          </a:xfrm>
        </p:spPr>
        <p:txBody>
          <a:bodyPr/>
          <a:lstStyle/>
          <a:p>
            <a:pPr eaLnBrk="1" hangingPunct="1"/>
            <a:r>
              <a:rPr lang="nl-NL" altLang="nl-NL" smtClean="0"/>
              <a:t>introductiebijeenkomst Wijk- en Dorpsraden gemeente Oss</a:t>
            </a:r>
          </a:p>
          <a:p>
            <a:pPr eaLnBrk="1" hangingPunct="1"/>
            <a:r>
              <a:rPr lang="nl-NL" altLang="nl-NL" smtClean="0"/>
              <a:t>donderdag 5 februari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el 1"/>
          <p:cNvSpPr>
            <a:spLocks noGrp="1"/>
          </p:cNvSpPr>
          <p:nvPr>
            <p:ph type="title"/>
          </p:nvPr>
        </p:nvSpPr>
        <p:spPr>
          <a:xfrm>
            <a:off x="3924300" y="458788"/>
            <a:ext cx="4338638" cy="863600"/>
          </a:xfrm>
        </p:spPr>
        <p:txBody>
          <a:bodyPr/>
          <a:lstStyle/>
          <a:p>
            <a:pPr eaLnBrk="1" hangingPunct="1"/>
            <a:r>
              <a:rPr lang="nl-NL" altLang="nl-NL" smtClean="0"/>
              <a:t>Organigram Mooiland</a:t>
            </a:r>
          </a:p>
        </p:txBody>
      </p:sp>
      <p:pic>
        <p:nvPicPr>
          <p:cNvPr id="133123" name="Tijdelijke aanduiding voor inhoud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4" t="18182" r="18842" b="40495"/>
          <a:stretch>
            <a:fillRect/>
          </a:stretch>
        </p:blipFill>
        <p:spPr>
          <a:xfrm>
            <a:off x="1042988" y="1844675"/>
            <a:ext cx="7126287" cy="4321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el 2"/>
          <p:cNvSpPr>
            <a:spLocks noGrp="1"/>
          </p:cNvSpPr>
          <p:nvPr>
            <p:ph type="title"/>
          </p:nvPr>
        </p:nvSpPr>
        <p:spPr>
          <a:xfrm>
            <a:off x="4067175" y="261938"/>
            <a:ext cx="4608513" cy="863600"/>
          </a:xfrm>
        </p:spPr>
        <p:txBody>
          <a:bodyPr/>
          <a:lstStyle/>
          <a:p>
            <a:pPr eaLnBrk="1" hangingPunct="1"/>
            <a:r>
              <a:rPr lang="nl-NL" altLang="nl-NL" sz="2800" smtClean="0"/>
              <a:t>Organigram Wonen</a:t>
            </a:r>
          </a:p>
        </p:txBody>
      </p:sp>
      <p:pic>
        <p:nvPicPr>
          <p:cNvPr id="134147" name="Tijdelijke aanduiding voor inhoud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1" t="33058" r="19336" b="24586"/>
          <a:stretch>
            <a:fillRect/>
          </a:stretch>
        </p:blipFill>
        <p:spPr>
          <a:xfrm>
            <a:off x="1274763" y="2205038"/>
            <a:ext cx="6408737" cy="3960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Betrokken in de kernen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750" y="2555875"/>
            <a:ext cx="8064500" cy="3240088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nl-NL" dirty="0" smtClean="0"/>
              <a:t>Mooiland kent een structuur van lokale bewonersraden (ook in minder formele vormen) en een overkoepelende huurdersorganisatie (de Koepel)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 smtClean="0"/>
              <a:t>Denken na over een nieuw participatiebeleid met inschakeling van actieve bewoners (kan ook ongeorganiseerd) bijvoorbeeld via workshops/klantenpanels over: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nl-NL" dirty="0"/>
              <a:t>k</a:t>
            </a:r>
            <a:r>
              <a:rPr lang="nl-NL" dirty="0" smtClean="0"/>
              <a:t>waliteit van de dienstverlening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nl-NL" dirty="0"/>
              <a:t>c</a:t>
            </a:r>
            <a:r>
              <a:rPr lang="nl-NL" dirty="0" smtClean="0"/>
              <a:t>ommunicatie huurders </a:t>
            </a:r>
            <a:endParaRPr lang="nl-NL" dirty="0"/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nl-NL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 smtClean="0"/>
              <a:t>Actieve bewoners kunnen ook gekoppeld zijn aan de bestaande structuur van dorps- en wijkraden en in die zin een rol vervullen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274763" y="2403475"/>
            <a:ext cx="6408737" cy="3741738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nl-NL" dirty="0" smtClean="0">
                <a:solidFill>
                  <a:schemeClr val="tx2"/>
                </a:solidFill>
              </a:rPr>
              <a:t>Samenwerking en afstemming op verschillende terreinen van wonen, bouwen en beheren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 smtClean="0">
                <a:solidFill>
                  <a:schemeClr val="tx2"/>
                </a:solidFill>
              </a:rPr>
              <a:t>Gezamenlijke voorbereiding prestatieafspraken (samen met Brabant Wonen en gemeente Oss):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 smtClean="0">
                <a:solidFill>
                  <a:schemeClr val="tx2"/>
                </a:solidFill>
              </a:rPr>
              <a:t>Portfoliostrategie (vraag- en aanbod)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 smtClean="0">
                <a:solidFill>
                  <a:schemeClr val="tx2"/>
                </a:solidFill>
              </a:rPr>
              <a:t>Betaalbaarheid en woonlasten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 smtClean="0">
                <a:solidFill>
                  <a:schemeClr val="tx2"/>
                </a:solidFill>
              </a:rPr>
              <a:t>Leefbaarheid en burgerkracht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 smtClean="0">
                <a:solidFill>
                  <a:schemeClr val="tx2"/>
                </a:solidFill>
              </a:rPr>
              <a:t>Wonen, welzijn en zorg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 smtClean="0">
                <a:solidFill>
                  <a:schemeClr val="tx2"/>
                </a:solidFill>
              </a:rPr>
              <a:t>Huisvesting van (bijzondere) doelgroepen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 smtClean="0">
                <a:solidFill>
                  <a:schemeClr val="tx2"/>
                </a:solidFill>
              </a:rPr>
              <a:t>Sociaal beleid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l-NL" dirty="0">
              <a:solidFill>
                <a:schemeClr val="tx2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 smtClean="0">
                <a:solidFill>
                  <a:schemeClr val="tx2"/>
                </a:solidFill>
              </a:rPr>
              <a:t>Concept Manifest wordt getoetst bij huurders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136195" name="Titel 2"/>
          <p:cNvSpPr>
            <a:spLocks noGrp="1"/>
          </p:cNvSpPr>
          <p:nvPr>
            <p:ph type="title"/>
          </p:nvPr>
        </p:nvSpPr>
        <p:spPr>
          <a:xfrm>
            <a:off x="3995738" y="260350"/>
            <a:ext cx="4968875" cy="863600"/>
          </a:xfrm>
        </p:spPr>
        <p:txBody>
          <a:bodyPr/>
          <a:lstStyle/>
          <a:p>
            <a:pPr eaLnBrk="1" hangingPunct="1"/>
            <a:r>
              <a:rPr lang="nl-NL" altLang="nl-NL" sz="2400" smtClean="0"/>
              <a:t>Mooiland en gemeente 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7" y="908722"/>
            <a:ext cx="7583488" cy="1615657"/>
          </a:xfrm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nl-NL" dirty="0" smtClean="0">
                <a:solidFill>
                  <a:schemeClr val="tx1"/>
                </a:solidFill>
              </a:rPr>
              <a:t>Sociale teams en basisteams Jeugd &amp; Gezin Oss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35150" y="3213100"/>
            <a:ext cx="5459413" cy="622300"/>
          </a:xfrm>
        </p:spPr>
        <p:txBody>
          <a:bodyPr>
            <a:normAutofit fontScale="32500" lnSpcReduction="20000"/>
          </a:bodyPr>
          <a:lstStyle/>
          <a:p>
            <a:pPr marR="0" algn="ctr" eaLnBrk="1" hangingPunct="1">
              <a:lnSpc>
                <a:spcPct val="80000"/>
              </a:lnSpc>
              <a:defRPr/>
            </a:pPr>
            <a:endParaRPr lang="nl-NL" altLang="nl-NL" sz="1000"/>
          </a:p>
          <a:p>
            <a:pPr marR="0" algn="ctr" eaLnBrk="1" hangingPunct="1">
              <a:lnSpc>
                <a:spcPct val="80000"/>
              </a:lnSpc>
              <a:defRPr/>
            </a:pPr>
            <a:r>
              <a:rPr lang="nl-NL" altLang="nl-NL" sz="2800" b="1" i="1"/>
              <a:t>“Welzijn en (jeugd)zorg in de wijken en kernen”</a:t>
            </a:r>
          </a:p>
          <a:p>
            <a:pPr marR="0" algn="ctr" eaLnBrk="1" hangingPunct="1">
              <a:lnSpc>
                <a:spcPct val="80000"/>
              </a:lnSpc>
              <a:defRPr/>
            </a:pPr>
            <a:endParaRPr lang="nl-NL" altLang="nl-NL" sz="2800" b="1" i="1"/>
          </a:p>
          <a:p>
            <a:pPr marR="0" algn="ctr" eaLnBrk="1" hangingPunct="1">
              <a:lnSpc>
                <a:spcPct val="80000"/>
              </a:lnSpc>
              <a:defRPr/>
            </a:pPr>
            <a:r>
              <a:rPr lang="nl-NL" altLang="nl-NL" sz="2800" i="1"/>
              <a:t>Voorlichting wijk en dorpsraden</a:t>
            </a:r>
          </a:p>
          <a:p>
            <a:pPr marR="0" algn="ctr" eaLnBrk="1" hangingPunct="1">
              <a:lnSpc>
                <a:spcPct val="80000"/>
              </a:lnSpc>
              <a:defRPr/>
            </a:pPr>
            <a:r>
              <a:rPr lang="nl-NL" altLang="nl-NL" sz="2800" i="1"/>
              <a:t>5 februari 2015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22320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nl-NL" dirty="0" smtClean="0">
                <a:latin typeface="+mn-lt"/>
              </a:rPr>
              <a:t>Sociale teams </a:t>
            </a:r>
            <a:br>
              <a:rPr lang="nl-NL" dirty="0" smtClean="0">
                <a:latin typeface="+mn-lt"/>
              </a:rPr>
            </a:br>
            <a:r>
              <a:rPr lang="nl-NL" dirty="0">
                <a:latin typeface="+mn-lt"/>
              </a:rPr>
              <a:t/>
            </a:r>
            <a:br>
              <a:rPr lang="nl-NL" dirty="0">
                <a:latin typeface="+mn-lt"/>
              </a:rPr>
            </a:br>
            <a:r>
              <a:rPr lang="nl-NL" dirty="0" smtClean="0">
                <a:latin typeface="+mn-lt"/>
              </a:rPr>
              <a:t>Basisteam </a:t>
            </a:r>
            <a:r>
              <a:rPr lang="nl-NL" dirty="0">
                <a:latin typeface="+mn-lt"/>
              </a:rPr>
              <a:t>Jeugd &amp; Gezin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nl-NL" dirty="0"/>
          </a:p>
          <a:p>
            <a:pPr marL="274155" indent="-27415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nl-NL" dirty="0" smtClean="0"/>
          </a:p>
          <a:p>
            <a:pPr marL="274155" indent="-27415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nl-NL" dirty="0" smtClean="0"/>
          </a:p>
          <a:p>
            <a:pPr marL="274155" indent="-27415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nl-NL" dirty="0" smtClean="0"/>
              <a:t>Naast elkaar ontwikkelen.</a:t>
            </a:r>
          </a:p>
          <a:p>
            <a:pPr marL="274155" indent="-27415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nl-NL" dirty="0" smtClean="0"/>
              <a:t>Sociale teams: 23-100 jaar</a:t>
            </a:r>
          </a:p>
          <a:p>
            <a:pPr marL="274155" indent="-27415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nl-NL" dirty="0" smtClean="0"/>
              <a:t>Basisteam Jeugd &amp; Gezin: 0 - 23 jaar</a:t>
            </a:r>
          </a:p>
          <a:p>
            <a:pPr marL="274155" indent="-27415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nl-NL" dirty="0" smtClean="0"/>
              <a:t>Afstemming: werkgebied, werkwijze, terminologie</a:t>
            </a:r>
          </a:p>
          <a:p>
            <a:pPr marL="274155" indent="-27415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nl-NL" dirty="0" smtClean="0"/>
              <a:t>Op termijn 1 team samen met Basisteams Jeugd &amp; Gezin</a:t>
            </a:r>
            <a:br>
              <a:rPr lang="nl-NL" dirty="0" smtClean="0"/>
            </a:br>
            <a:endParaRPr lang="nl-NL" dirty="0" smtClean="0"/>
          </a:p>
          <a:p>
            <a:pPr marL="274155" indent="-27415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nl-NL" dirty="0"/>
          </a:p>
        </p:txBody>
      </p:sp>
      <p:sp>
        <p:nvSpPr>
          <p:cNvPr id="9" name="PIJL-LINKS en -RECHTS 8"/>
          <p:cNvSpPr/>
          <p:nvPr/>
        </p:nvSpPr>
        <p:spPr>
          <a:xfrm rot="5400000">
            <a:off x="4139406" y="1642269"/>
            <a:ext cx="720725" cy="287338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5" tIns="45695" rIns="91385" bIns="4569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G:\Wijkzaken\Johanna Heesbeen\O&amp;S\Plattegrond met foto's wijkcoördinator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" b="6508"/>
          <a:stretch>
            <a:fillRect/>
          </a:stretch>
        </p:blipFill>
        <p:spPr bwMode="auto">
          <a:xfrm>
            <a:off x="0" y="2520950"/>
            <a:ext cx="9144000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19" name="Afbeelding 2" descr="http://appv11/tas/image?pictureid=hh00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2" t="191" r="-392" b="191"/>
          <a:stretch>
            <a:fillRect/>
          </a:stretch>
        </p:blipFill>
        <p:spPr bwMode="auto">
          <a:xfrm>
            <a:off x="323850" y="992188"/>
            <a:ext cx="8477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0" name="Afbeelding 3" descr="http://appv11/tas/image?pictureid=sG0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" t="1677" r="1112" b="1677"/>
          <a:stretch>
            <a:fillRect/>
          </a:stretch>
        </p:blipFill>
        <p:spPr bwMode="auto">
          <a:xfrm>
            <a:off x="1763713" y="1001713"/>
            <a:ext cx="827087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Afbeelding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4" r="2216" b="9566"/>
          <a:stretch>
            <a:fillRect/>
          </a:stretch>
        </p:blipFill>
        <p:spPr bwMode="auto">
          <a:xfrm>
            <a:off x="3170238" y="992188"/>
            <a:ext cx="801687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2" name="Afbeelding 5" descr="http://appv11/tas/image?pictureid=DO00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01713"/>
            <a:ext cx="847725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3" name="Afbeelding 6" descr="http://appv11/tas/image?pictureid=hh003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012825"/>
            <a:ext cx="849312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4" name="Afbeelding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973138"/>
            <a:ext cx="7810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5" name="Tekstvak 1"/>
          <p:cNvSpPr txBox="1">
            <a:spLocks noChangeArrowheads="1"/>
          </p:cNvSpPr>
          <p:nvPr/>
        </p:nvSpPr>
        <p:spPr bwMode="auto">
          <a:xfrm>
            <a:off x="179388" y="2143125"/>
            <a:ext cx="8964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>
                <a:solidFill>
                  <a:schemeClr val="tx1"/>
                </a:solidFill>
                <a:latin typeface="Times New Roman" pitchFamily="18" charset="0"/>
              </a:rPr>
              <a:t>Tonny de Louw              Wim Slebus                  Peggy Mulderij            Geert v Boxtel              Frank v Lent                 Willem v Hoogstraten</a:t>
            </a:r>
          </a:p>
        </p:txBody>
      </p:sp>
      <p:sp>
        <p:nvSpPr>
          <p:cNvPr id="111626" name="Tekstvak 8"/>
          <p:cNvSpPr txBox="1">
            <a:spLocks noChangeArrowheads="1"/>
          </p:cNvSpPr>
          <p:nvPr/>
        </p:nvSpPr>
        <p:spPr bwMode="auto">
          <a:xfrm>
            <a:off x="179388" y="333375"/>
            <a:ext cx="3654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>
                <a:solidFill>
                  <a:schemeClr val="tx1"/>
                </a:solidFill>
                <a:latin typeface="Times New Roman" pitchFamily="18" charset="0"/>
              </a:rPr>
              <a:t>Wijkcoördinatoren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38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139267" name="Tijdelijke aanduiding voor inhoud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4388" y="1935163"/>
            <a:ext cx="751522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Indeling sociale teams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7950" y="1916113"/>
            <a:ext cx="8507413" cy="4389437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nl-NL" sz="2000" dirty="0"/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nl-NL" sz="2800" b="1" dirty="0"/>
              <a:t>Vijf sociale teams in Oss vanaf 1 februari 2015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nl-NL" sz="2800" b="1" dirty="0"/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nl-NL" sz="2800" b="1" dirty="0"/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nl-NL" sz="2800" b="1" dirty="0"/>
          </a:p>
          <a:p>
            <a:pPr marL="274155" indent="-27415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nl-NL" dirty="0" smtClean="0"/>
          </a:p>
          <a:p>
            <a:pPr marL="274155" indent="-27415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539750" y="2881313"/>
          <a:ext cx="7777163" cy="383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3651"/>
                <a:gridCol w="2483651"/>
                <a:gridCol w="2809860"/>
              </a:tblGrid>
              <a:tr h="579118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Naam Team</a:t>
                      </a:r>
                      <a:endParaRPr lang="nl-NL" sz="18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Gebied</a:t>
                      </a:r>
                      <a:endParaRPr lang="nl-NL" sz="16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Organisatie</a:t>
                      </a:r>
                      <a:r>
                        <a:rPr lang="nl-NL" sz="1600" baseline="0" dirty="0" smtClean="0"/>
                        <a:t> die S1 wijkverpleegkundige levert </a:t>
                      </a:r>
                      <a:endParaRPr lang="nl-NL" sz="1600" dirty="0"/>
                    </a:p>
                  </a:txBody>
                  <a:tcPr marL="91444" marR="91444" marT="45719" marB="45719"/>
                </a:tc>
              </a:tr>
              <a:tr h="495821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Oss Zuid </a:t>
                      </a:r>
                      <a:endParaRPr lang="nl-NL" sz="14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Oss zuid en Berghem </a:t>
                      </a:r>
                      <a:endParaRPr lang="nl-NL" sz="14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Pantein</a:t>
                      </a:r>
                      <a:endParaRPr lang="nl-NL" sz="1400" dirty="0"/>
                    </a:p>
                  </a:txBody>
                  <a:tcPr marL="91444" marR="91444" marT="45719" marB="45719"/>
                </a:tc>
              </a:tr>
              <a:tr h="744541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Oss Oost</a:t>
                      </a:r>
                      <a:endParaRPr lang="nl-NL" sz="14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Schadewijk, </a:t>
                      </a:r>
                      <a:r>
                        <a:rPr lang="nl-NL" sz="1400" dirty="0" err="1" smtClean="0"/>
                        <a:t>Herpen</a:t>
                      </a:r>
                      <a:r>
                        <a:rPr lang="nl-NL" sz="1400" dirty="0" smtClean="0"/>
                        <a:t>, Ravenstein</a:t>
                      </a:r>
                    </a:p>
                    <a:p>
                      <a:endParaRPr lang="nl-NL" sz="14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Brabantzorg </a:t>
                      </a:r>
                      <a:endParaRPr lang="nl-NL" sz="1400" dirty="0"/>
                    </a:p>
                  </a:txBody>
                  <a:tcPr marL="91444" marR="91444" marT="45719" marB="45719"/>
                </a:tc>
              </a:tr>
              <a:tr h="744541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Oss Noordoost</a:t>
                      </a:r>
                      <a:endParaRPr lang="nl-NL" sz="14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Centrum, Megen, </a:t>
                      </a:r>
                      <a:r>
                        <a:rPr lang="nl-NL" sz="1400" dirty="0" err="1" smtClean="0"/>
                        <a:t>Macharen</a:t>
                      </a:r>
                      <a:r>
                        <a:rPr lang="nl-NL" sz="1400" dirty="0" smtClean="0"/>
                        <a:t> , Haren</a:t>
                      </a:r>
                    </a:p>
                    <a:p>
                      <a:endParaRPr lang="nl-NL" sz="14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Interzorg</a:t>
                      </a:r>
                      <a:endParaRPr lang="nl-NL" sz="1400" dirty="0"/>
                    </a:p>
                  </a:txBody>
                  <a:tcPr marL="91444" marR="91444" marT="45719" marB="45719"/>
                </a:tc>
              </a:tr>
              <a:tr h="744541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Oss Noordwest</a:t>
                      </a:r>
                      <a:endParaRPr lang="nl-NL" sz="14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Ussen, Maren Kessel, Lith, </a:t>
                      </a:r>
                      <a:r>
                        <a:rPr lang="nl-NL" sz="1400" dirty="0" err="1" smtClean="0"/>
                        <a:t>Lithoijen</a:t>
                      </a:r>
                      <a:r>
                        <a:rPr lang="nl-NL" sz="1400" dirty="0" smtClean="0"/>
                        <a:t>,</a:t>
                      </a:r>
                      <a:r>
                        <a:rPr lang="nl-NL" sz="1400" baseline="0" dirty="0" smtClean="0"/>
                        <a:t> </a:t>
                      </a:r>
                      <a:r>
                        <a:rPr lang="nl-NL" sz="1400" dirty="0" err="1" smtClean="0"/>
                        <a:t>Oijen</a:t>
                      </a:r>
                      <a:endParaRPr lang="nl-NL" sz="1400" dirty="0" smtClean="0"/>
                    </a:p>
                    <a:p>
                      <a:endParaRPr lang="nl-NL" sz="14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Pantein</a:t>
                      </a:r>
                      <a:endParaRPr lang="nl-NL" sz="1400" dirty="0"/>
                    </a:p>
                  </a:txBody>
                  <a:tcPr marL="91444" marR="91444" marT="45719" marB="45719"/>
                </a:tc>
              </a:tr>
              <a:tr h="526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Oss West</a:t>
                      </a:r>
                      <a:endParaRPr lang="nl-NL" sz="14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Ruwaard en</a:t>
                      </a:r>
                      <a:r>
                        <a:rPr lang="nl-NL" sz="1400" baseline="0" dirty="0" smtClean="0"/>
                        <a:t> Geffen</a:t>
                      </a:r>
                      <a:endParaRPr lang="nl-NL" sz="14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err="1" smtClean="0"/>
                        <a:t>Pantein</a:t>
                      </a:r>
                      <a:r>
                        <a:rPr lang="nl-NL" sz="1400" dirty="0" smtClean="0"/>
                        <a:t> en </a:t>
                      </a:r>
                      <a:r>
                        <a:rPr lang="nl-NL" sz="1400" dirty="0" err="1" smtClean="0"/>
                        <a:t>Breederzorg</a:t>
                      </a:r>
                      <a:r>
                        <a:rPr lang="nl-NL" sz="1400" dirty="0" smtClean="0"/>
                        <a:t> </a:t>
                      </a:r>
                    </a:p>
                    <a:p>
                      <a:endParaRPr lang="nl-NL" sz="1400" dirty="0"/>
                    </a:p>
                  </a:txBody>
                  <a:tcPr marL="91444" marR="91444" marT="45719" marB="45719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el 2"/>
          <p:cNvSpPr>
            <a:spLocks noGrp="1"/>
          </p:cNvSpPr>
          <p:nvPr>
            <p:ph type="title"/>
          </p:nvPr>
        </p:nvSpPr>
        <p:spPr>
          <a:xfrm>
            <a:off x="395288" y="115888"/>
            <a:ext cx="6508750" cy="1143000"/>
          </a:xfrm>
        </p:spPr>
        <p:txBody>
          <a:bodyPr/>
          <a:lstStyle/>
          <a:p>
            <a:pPr eaLnBrk="1" hangingPunct="1"/>
            <a:r>
              <a:rPr lang="nl-NL" altLang="nl-NL" smtClean="0"/>
              <a:t>Teams Oss</a:t>
            </a:r>
          </a:p>
        </p:txBody>
      </p:sp>
      <p:sp>
        <p:nvSpPr>
          <p:cNvPr id="141315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  <a:p>
            <a:pPr eaLnBrk="1" hangingPunct="1"/>
            <a:endParaRPr lang="nl-NL" altLang="nl-NL" smtClean="0"/>
          </a:p>
          <a:p>
            <a:pPr eaLnBrk="1" hangingPunct="1"/>
            <a:endParaRPr lang="nl-NL" altLang="nl-NL" smtClean="0"/>
          </a:p>
        </p:txBody>
      </p:sp>
      <p:pic>
        <p:nvPicPr>
          <p:cNvPr id="141316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hthoek 1"/>
          <p:cNvSpPr>
            <a:spLocks noChangeArrowheads="1"/>
          </p:cNvSpPr>
          <p:nvPr/>
        </p:nvSpPr>
        <p:spPr bwMode="auto">
          <a:xfrm>
            <a:off x="179388" y="-100013"/>
            <a:ext cx="8820150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5" tIns="45695" rIns="91385" bIns="45695">
            <a:spAutoFit/>
          </a:bodyPr>
          <a:lstStyle>
            <a:lvl1pPr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nl-NL" sz="800" b="1" dirty="0" smtClean="0">
              <a:solidFill>
                <a:srgbClr val="000000"/>
              </a:solidFill>
              <a:latin typeface="Baskerville Old Face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nl-NL" altLang="nl-NL" sz="6000" b="1" dirty="0" smtClean="0">
                <a:solidFill>
                  <a:srgbClr val="000000"/>
                </a:solidFill>
                <a:latin typeface="Baskerville Old Face" pitchFamily="18" charset="0"/>
              </a:rPr>
              <a:t>Afsluiting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nl-NL" altLang="nl-NL" sz="6000" b="1" dirty="0" smtClean="0">
              <a:solidFill>
                <a:srgbClr val="000000"/>
              </a:solidFill>
              <a:latin typeface="Baskerville Old Face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nl-NL" altLang="nl-NL" sz="6000" b="1" dirty="0" smtClean="0">
                <a:solidFill>
                  <a:srgbClr val="000000"/>
                </a:solidFill>
                <a:latin typeface="Baskerville Old Face" pitchFamily="18" charset="0"/>
              </a:rPr>
              <a:t>Data vervolgbijeenkomsten:</a:t>
            </a:r>
          </a:p>
          <a:p>
            <a:pPr marL="571157" indent="-571157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nl-NL" altLang="nl-NL" sz="4000" dirty="0" smtClean="0">
                <a:solidFill>
                  <a:srgbClr val="000000"/>
                </a:solidFill>
                <a:latin typeface="Baskerville Old Face" pitchFamily="18" charset="0"/>
              </a:rPr>
              <a:t>Maandag 16 maart 2015 Dorpsraden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nl-NL" altLang="nl-NL" sz="4000" dirty="0" smtClean="0">
                <a:solidFill>
                  <a:srgbClr val="000000"/>
                </a:solidFill>
                <a:latin typeface="Baskerville Old Face" pitchFamily="18" charset="0"/>
              </a:rPr>
              <a:t>Aanvang 19.30 uur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07950" y="1484313"/>
            <a:ext cx="8785225" cy="594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4000" dirty="0"/>
              <a:t>Taak Dorpsraad</a:t>
            </a:r>
          </a:p>
          <a:p>
            <a:pPr marL="857250" indent="-857250">
              <a:buFont typeface="Arial" panose="020B0604020202020204" pitchFamily="34" charset="0"/>
              <a:buChar char="•"/>
              <a:defRPr/>
            </a:pPr>
            <a:r>
              <a:rPr lang="nl-NL" sz="4000" dirty="0"/>
              <a:t>Samenwerking met partners oppakken. Hoe kunnen we elkaar vinden en versterken.</a:t>
            </a:r>
          </a:p>
          <a:p>
            <a:pPr marL="857250" indent="-857250">
              <a:buFont typeface="Arial" panose="020B0604020202020204" pitchFamily="34" charset="0"/>
              <a:buChar char="•"/>
              <a:defRPr/>
            </a:pPr>
            <a:r>
              <a:rPr lang="nl-NL" sz="4000" dirty="0"/>
              <a:t>Welke toegevoegde waarde moeten partners hebben voor U allen en voor het Dorpengebied.</a:t>
            </a:r>
          </a:p>
          <a:p>
            <a:pPr marL="857250" indent="-857250">
              <a:buFont typeface="Arial" panose="020B0604020202020204" pitchFamily="34" charset="0"/>
              <a:buChar char="•"/>
              <a:defRPr/>
            </a:pPr>
            <a:endParaRPr lang="nl-NL" sz="4000" dirty="0"/>
          </a:p>
          <a:p>
            <a:pPr>
              <a:defRPr/>
            </a:pPr>
            <a:endParaRPr lang="nl-NL" sz="6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144387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/>
          <a:p>
            <a:pPr algn="ctr"/>
            <a:r>
              <a:rPr lang="nl-NL" altLang="nl-NL" sz="5400" b="1" smtClean="0">
                <a:solidFill>
                  <a:srgbClr val="FFC000"/>
                </a:solidFill>
              </a:rPr>
              <a:t> Vragen ???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3"/>
          <p:cNvSpPr>
            <a:spLocks noGrp="1"/>
          </p:cNvSpPr>
          <p:nvPr>
            <p:ph type="ctrTitle" idx="4294967295"/>
          </p:nvPr>
        </p:nvSpPr>
        <p:spPr>
          <a:xfrm>
            <a:off x="190500" y="152400"/>
            <a:ext cx="8763000" cy="1108075"/>
          </a:xfrm>
        </p:spPr>
        <p:txBody>
          <a:bodyPr lIns="91440" tIns="45720" rIns="91440" bIns="45720"/>
          <a:lstStyle/>
          <a:p>
            <a:pPr algn="ctr" eaLnBrk="1" hangingPunct="1"/>
            <a:r>
              <a:rPr lang="en-US" altLang="nl-NL" sz="6000" smtClean="0"/>
              <a:t>Het basisteam Maasland.</a:t>
            </a:r>
          </a:p>
        </p:txBody>
      </p:sp>
      <p:pic>
        <p:nvPicPr>
          <p:cNvPr id="112643" name="Afbeelding 3" descr="oost-brabant_vierkant_klei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844675"/>
            <a:ext cx="46799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nl-NL" altLang="nl-NL" smtClean="0"/>
              <a:t>                   </a:t>
            </a:r>
          </a:p>
          <a:p>
            <a:pPr eaLnBrk="1" hangingPunct="1"/>
            <a:endParaRPr lang="nl-NL" altLang="nl-NL" smtClean="0"/>
          </a:p>
          <a:p>
            <a:pPr eaLnBrk="1" hangingPunct="1"/>
            <a:r>
              <a:rPr lang="nl-NL" altLang="nl-NL" smtClean="0"/>
              <a:t>                                       </a:t>
            </a:r>
            <a:endParaRPr lang="nl-NL" altLang="nl-NL" sz="9600" smtClean="0">
              <a:solidFill>
                <a:srgbClr val="FF0000"/>
              </a:solidFill>
            </a:endParaRPr>
          </a:p>
        </p:txBody>
      </p:sp>
      <p:sp>
        <p:nvSpPr>
          <p:cNvPr id="113667" name="Titel 3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algn="ctr" eaLnBrk="1" hangingPunct="1"/>
            <a:r>
              <a:rPr lang="nl-NL" altLang="nl-NL" smtClean="0"/>
              <a:t>Verdeling wijkagenten.</a:t>
            </a:r>
          </a:p>
        </p:txBody>
      </p:sp>
      <p:sp>
        <p:nvSpPr>
          <p:cNvPr id="113668" name="Rectangle 3"/>
          <p:cNvSpPr txBox="1">
            <a:spLocks noChangeArrowheads="1"/>
          </p:cNvSpPr>
          <p:nvPr/>
        </p:nvSpPr>
        <p:spPr bwMode="auto">
          <a:xfrm>
            <a:off x="684213" y="1700213"/>
            <a:ext cx="7707312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50000"/>
              <a:buFont typeface="Wingdings" pitchFamily="2" charset="2"/>
              <a:buChar char="u"/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5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50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50000"/>
              <a:buFont typeface="Wingdings" pitchFamily="2" charset="2"/>
              <a:buChar char="u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50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nl-NL" altLang="nl-NL" b="0">
                <a:solidFill>
                  <a:srgbClr val="004380"/>
                </a:solidFill>
              </a:rPr>
              <a:t> Iedere zelfstandige gemeente ten minste 1 Operationeel expert GGP ( expert wijkagent) en de grotere 2 of meer.   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nl-NL" altLang="nl-NL" b="0">
              <a:solidFill>
                <a:srgbClr val="004380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nl-NL" altLang="nl-NL" b="0">
                <a:solidFill>
                  <a:srgbClr val="004380"/>
                </a:solidFill>
              </a:rPr>
              <a:t>Gemiddeld per 5000 inwoners een wijkagent.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nl-NL" altLang="nl-NL" b="0">
              <a:solidFill>
                <a:srgbClr val="004380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nl-NL" altLang="nl-NL" b="0">
                <a:solidFill>
                  <a:srgbClr val="004380"/>
                </a:solidFill>
              </a:rPr>
              <a:t>Vanuit de format het basisteam fijn getuned.               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nl-NL" altLang="nl-NL" b="0">
              <a:solidFill>
                <a:srgbClr val="004380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nl-NL" altLang="nl-NL" b="0">
                <a:solidFill>
                  <a:srgbClr val="004380"/>
                </a:solidFill>
              </a:rPr>
              <a:t>                                       </a:t>
            </a:r>
            <a:endParaRPr lang="nl-NL" altLang="nl-NL" sz="9600" b="0">
              <a:solidFill>
                <a:srgbClr val="FF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6613" y="2565400"/>
            <a:ext cx="3951287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nl-NL" kern="0">
                <a:solidFill>
                  <a:srgbClr val="004380"/>
                </a:solidFill>
                <a:latin typeface="Arial"/>
                <a:cs typeface="+mn-cs"/>
              </a:rPr>
              <a:t>                  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nl-NL" kern="0">
              <a:solidFill>
                <a:srgbClr val="004380"/>
              </a:solidFill>
              <a:latin typeface="Arial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nl-NL" kern="0">
                <a:solidFill>
                  <a:srgbClr val="004380"/>
                </a:solidFill>
                <a:latin typeface="Arial"/>
                <a:cs typeface="+mn-cs"/>
              </a:rPr>
              <a:t>                                       </a:t>
            </a:r>
            <a:endParaRPr lang="nl-NL" sz="9600" kern="0">
              <a:solidFill>
                <a:srgbClr val="FF0000"/>
              </a:solidFill>
              <a:latin typeface="Arial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nl-NL" altLang="nl-NL" smtClean="0"/>
              <a:t>Wijkagent moet 85 % vrijgemaakt worden voor het werk in de wijk. ( Kennen en gekend worden)</a:t>
            </a:r>
          </a:p>
          <a:p>
            <a:pPr eaLnBrk="1" hangingPunct="1"/>
            <a:endParaRPr lang="nl-NL" altLang="nl-NL" smtClean="0"/>
          </a:p>
          <a:p>
            <a:pPr eaLnBrk="1" hangingPunct="1"/>
            <a:r>
              <a:rPr lang="nl-NL" altLang="nl-NL" smtClean="0"/>
              <a:t>Heeft een signalerende functie.</a:t>
            </a:r>
          </a:p>
          <a:p>
            <a:pPr eaLnBrk="1" hangingPunct="1"/>
            <a:r>
              <a:rPr lang="nl-NL" altLang="nl-NL" smtClean="0"/>
              <a:t>Is de politie in de wijk gerelateerd aan de taakstelling van de politie. </a:t>
            </a:r>
          </a:p>
          <a:p>
            <a:pPr eaLnBrk="1" hangingPunct="1"/>
            <a:r>
              <a:rPr lang="nl-NL" altLang="nl-NL" smtClean="0"/>
              <a:t>Komt achter de voordeur. ( meldingen, boetes, controle verlofhouders)</a:t>
            </a:r>
          </a:p>
          <a:p>
            <a:pPr eaLnBrk="1" hangingPunct="1"/>
            <a:r>
              <a:rPr lang="nl-NL" altLang="nl-NL" smtClean="0"/>
              <a:t>Adviseren naar anderen.</a:t>
            </a:r>
          </a:p>
        </p:txBody>
      </p:sp>
      <p:sp>
        <p:nvSpPr>
          <p:cNvPr id="114691" name="Titel 3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algn="ctr" eaLnBrk="1" hangingPunct="1"/>
            <a:r>
              <a:rPr lang="nl-NL" altLang="nl-NL" smtClean="0"/>
              <a:t>Werkzaamheden wijkagenten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eaLnBrk="1" hangingPunct="1">
              <a:lnSpc>
                <a:spcPct val="80000"/>
              </a:lnSpc>
            </a:pPr>
            <a:r>
              <a:rPr lang="nl-NL" altLang="nl-NL" smtClean="0"/>
              <a:t>Zet burgerparticipatie op.</a:t>
            </a:r>
          </a:p>
          <a:p>
            <a:pPr eaLnBrk="1" hangingPunct="1">
              <a:lnSpc>
                <a:spcPct val="80000"/>
              </a:lnSpc>
            </a:pPr>
            <a:endParaRPr lang="nl-NL" altLang="nl-NL" smtClean="0"/>
          </a:p>
          <a:p>
            <a:pPr eaLnBrk="1" hangingPunct="1">
              <a:lnSpc>
                <a:spcPct val="80000"/>
              </a:lnSpc>
            </a:pPr>
            <a:r>
              <a:rPr lang="nl-NL" altLang="nl-NL" smtClean="0"/>
              <a:t>Donkere dagen offensief.</a:t>
            </a:r>
          </a:p>
          <a:p>
            <a:pPr eaLnBrk="1" hangingPunct="1">
              <a:lnSpc>
                <a:spcPct val="80000"/>
              </a:lnSpc>
            </a:pPr>
            <a:endParaRPr lang="nl-NL" altLang="nl-NL" smtClean="0"/>
          </a:p>
          <a:p>
            <a:pPr eaLnBrk="1" hangingPunct="1">
              <a:lnSpc>
                <a:spcPct val="80000"/>
              </a:lnSpc>
            </a:pPr>
            <a:r>
              <a:rPr lang="nl-NL" altLang="nl-NL" smtClean="0"/>
              <a:t>Initieert rechercheacties in zijn wijk.</a:t>
            </a:r>
          </a:p>
          <a:p>
            <a:pPr eaLnBrk="1" hangingPunct="1">
              <a:lnSpc>
                <a:spcPct val="80000"/>
              </a:lnSpc>
            </a:pPr>
            <a:endParaRPr lang="nl-NL" altLang="nl-NL" smtClean="0"/>
          </a:p>
          <a:p>
            <a:pPr eaLnBrk="1" hangingPunct="1">
              <a:lnSpc>
                <a:spcPct val="80000"/>
              </a:lnSpc>
            </a:pPr>
            <a:r>
              <a:rPr lang="nl-NL" altLang="nl-NL" smtClean="0"/>
              <a:t>Aanpak van “patsers”.</a:t>
            </a:r>
          </a:p>
          <a:p>
            <a:pPr eaLnBrk="1" hangingPunct="1">
              <a:lnSpc>
                <a:spcPct val="80000"/>
              </a:lnSpc>
            </a:pPr>
            <a:endParaRPr lang="nl-NL" altLang="nl-NL" smtClean="0"/>
          </a:p>
          <a:p>
            <a:pPr eaLnBrk="1" hangingPunct="1">
              <a:lnSpc>
                <a:spcPct val="80000"/>
              </a:lnSpc>
            </a:pPr>
            <a:r>
              <a:rPr lang="nl-NL" altLang="nl-NL" smtClean="0"/>
              <a:t>Opmaak bestuurlijke rapportages.</a:t>
            </a:r>
          </a:p>
          <a:p>
            <a:pPr eaLnBrk="1" hangingPunct="1">
              <a:lnSpc>
                <a:spcPct val="80000"/>
              </a:lnSpc>
            </a:pPr>
            <a:endParaRPr lang="nl-NL" altLang="nl-NL" smtClean="0"/>
          </a:p>
          <a:p>
            <a:pPr eaLnBrk="1" hangingPunct="1">
              <a:lnSpc>
                <a:spcPct val="80000"/>
              </a:lnSpc>
            </a:pPr>
            <a:r>
              <a:rPr lang="nl-NL" altLang="nl-NL" smtClean="0"/>
              <a:t>Informatie gestuurde opdrachten.</a:t>
            </a:r>
          </a:p>
          <a:p>
            <a:pPr eaLnBrk="1" hangingPunct="1">
              <a:lnSpc>
                <a:spcPct val="80000"/>
              </a:lnSpc>
            </a:pPr>
            <a:endParaRPr lang="nl-NL" altLang="nl-NL" smtClean="0"/>
          </a:p>
          <a:p>
            <a:pPr eaLnBrk="1" hangingPunct="1">
              <a:lnSpc>
                <a:spcPct val="80000"/>
              </a:lnSpc>
            </a:pPr>
            <a:endParaRPr lang="nl-NL" altLang="nl-NL" smtClean="0"/>
          </a:p>
        </p:txBody>
      </p:sp>
      <p:sp>
        <p:nvSpPr>
          <p:cNvPr id="115715" name="Titel 3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algn="ctr" eaLnBrk="1" hangingPunct="1"/>
            <a:r>
              <a:rPr lang="nl-NL" altLang="nl-NL" smtClean="0"/>
              <a:t>Rol wijkagent</a:t>
            </a:r>
          </a:p>
        </p:txBody>
      </p:sp>
      <p:pic>
        <p:nvPicPr>
          <p:cNvPr id="115716" name="Picture 8" descr="C:\Users\Louis\Pictures\Politie-actie-Ferrari-1kopie-Large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3644900"/>
            <a:ext cx="23907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7" name="Picture 9" descr="C:\Users\Louis\Pictures\DSC_3841politieactie-Large-300x1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916113"/>
            <a:ext cx="18446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798638"/>
            <a:ext cx="8497887" cy="4498975"/>
          </a:xfrm>
        </p:spPr>
        <p:txBody>
          <a:bodyPr lIns="91440" tIns="45720" rIns="91440" bIns="45720"/>
          <a:lstStyle/>
          <a:p>
            <a:pPr eaLnBrk="1" hangingPunct="1">
              <a:lnSpc>
                <a:spcPct val="150000"/>
              </a:lnSpc>
            </a:pPr>
            <a:r>
              <a:rPr lang="nl-NL" altLang="nl-NL" smtClean="0"/>
              <a:t>De regierol in de wijk ligt bij de wijkcoördinator.</a:t>
            </a:r>
          </a:p>
          <a:p>
            <a:pPr eaLnBrk="1" hangingPunct="1">
              <a:lnSpc>
                <a:spcPct val="150000"/>
              </a:lnSpc>
            </a:pPr>
            <a:r>
              <a:rPr lang="nl-NL" altLang="nl-NL" smtClean="0"/>
              <a:t>In het verleden was de wijkagent een buurtcoördinator. </a:t>
            </a:r>
          </a:p>
        </p:txBody>
      </p:sp>
      <p:sp>
        <p:nvSpPr>
          <p:cNvPr id="116739" name="Titel 3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algn="ctr" eaLnBrk="1" hangingPunct="1"/>
            <a:r>
              <a:rPr lang="nl-NL" altLang="nl-NL" smtClean="0"/>
              <a:t>De regierol van de gemeente.</a:t>
            </a:r>
          </a:p>
        </p:txBody>
      </p:sp>
      <p:pic>
        <p:nvPicPr>
          <p:cNvPr id="116740" name="Picture 5" descr="C:\Users\Louis\Pictures\Reg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63900"/>
            <a:ext cx="35052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nl-NL" altLang="nl-NL" smtClean="0"/>
              <a:t>De gemeente moet de regievoeren op de activiteiten van de verschillende professionals in de wijk. </a:t>
            </a:r>
          </a:p>
        </p:txBody>
      </p:sp>
      <p:sp>
        <p:nvSpPr>
          <p:cNvPr id="117763" name="Titel 3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algn="ctr" eaLnBrk="1" hangingPunct="1"/>
            <a:r>
              <a:rPr lang="nl-NL" altLang="nl-NL" smtClean="0"/>
              <a:t>De regierol van de gemeente.</a:t>
            </a:r>
          </a:p>
        </p:txBody>
      </p:sp>
      <p:pic>
        <p:nvPicPr>
          <p:cNvPr id="117764" name="Picture 2" descr="C:\Users\Louis\Pictures\Pimp_My_R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781300"/>
            <a:ext cx="40068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lank">
  <a:themeElements>
    <a:clrScheme name="Kantoorthem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thema nieu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ntoorthe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blank">
  <a:themeElements>
    <a:clrScheme name="Kleurenschema Mooilan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EA8B0"/>
      </a:accent1>
      <a:accent2>
        <a:srgbClr val="882A53"/>
      </a:accent2>
      <a:accent3>
        <a:srgbClr val="46A1B9"/>
      </a:accent3>
      <a:accent4>
        <a:srgbClr val="7CBBCF"/>
      </a:accent4>
      <a:accent5>
        <a:srgbClr val="B5D4E0"/>
      </a:accent5>
      <a:accent6>
        <a:srgbClr val="580958"/>
      </a:accent6>
      <a:hlink>
        <a:srgbClr val="3F3F3F"/>
      </a:hlink>
      <a:folHlink>
        <a:srgbClr val="7F7F7F"/>
      </a:folHlink>
    </a:clrScheme>
    <a:fontScheme name="Lettertype Mooilan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</a:theme>
</file>

<file path=ppt/theme/theme11.xml><?xml version="1.0" encoding="utf-8"?>
<a:theme xmlns:a="http://schemas.openxmlformats.org/drawingml/2006/main" name="6_blank">
  <a:themeElements>
    <a:clrScheme name="Kleurenschema Mooilan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EA8B0"/>
      </a:accent1>
      <a:accent2>
        <a:srgbClr val="882A53"/>
      </a:accent2>
      <a:accent3>
        <a:srgbClr val="46A1B9"/>
      </a:accent3>
      <a:accent4>
        <a:srgbClr val="7CBBCF"/>
      </a:accent4>
      <a:accent5>
        <a:srgbClr val="B5D4E0"/>
      </a:accent5>
      <a:accent6>
        <a:srgbClr val="580958"/>
      </a:accent6>
      <a:hlink>
        <a:srgbClr val="3F3F3F"/>
      </a:hlink>
      <a:folHlink>
        <a:srgbClr val="7F7F7F"/>
      </a:folHlink>
    </a:clrScheme>
    <a:fontScheme name="Lettertype Mooilan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</a:theme>
</file>

<file path=ppt/theme/theme1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Kantoorthem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thema nieu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ntoorthe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">
  <a:themeElements>
    <a:clrScheme name="Kantoorthem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thema nieu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ntoorthe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rabant Wonen nieuwbouw">
  <a:themeElements>
    <a:clrScheme name="Brabant Wonen nieuwbou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rabant Wonen nieuwbou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rabant Wonen nieuwbou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bant Wonen nieuwbou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bant Wonen nieuwbou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bant Wonen nieuwbou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bant Wonen nieuwbou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bant Wonen nieuwbou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bant Wonen nieuwbou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bant Wonen nieuwbou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bant Wonen nieuwbou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bant Wonen nieuwbou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bant Wonen nieuwbou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bant Wonen nieuwbou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blank">
  <a:themeElements>
    <a:clrScheme name="Kantoorthem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thema nieu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ntoorthe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olitie_GW_teksttitel[1]">
  <a:themeElements>
    <a:clrScheme name="Politie_GW_teksttitel[1] 1">
      <a:dk1>
        <a:srgbClr val="004380"/>
      </a:dk1>
      <a:lt1>
        <a:srgbClr val="FFFFFF"/>
      </a:lt1>
      <a:dk2>
        <a:srgbClr val="004380"/>
      </a:dk2>
      <a:lt2>
        <a:srgbClr val="EBEBEB"/>
      </a:lt2>
      <a:accent1>
        <a:srgbClr val="BE9E55"/>
      </a:accent1>
      <a:accent2>
        <a:srgbClr val="004380"/>
      </a:accent2>
      <a:accent3>
        <a:srgbClr val="FFFFFF"/>
      </a:accent3>
      <a:accent4>
        <a:srgbClr val="00386C"/>
      </a:accent4>
      <a:accent5>
        <a:srgbClr val="DBCCB4"/>
      </a:accent5>
      <a:accent6>
        <a:srgbClr val="003C73"/>
      </a:accent6>
      <a:hlink>
        <a:srgbClr val="7D5F23"/>
      </a:hlink>
      <a:folHlink>
        <a:srgbClr val="006DDC"/>
      </a:folHlink>
    </a:clrScheme>
    <a:fontScheme name="Politie_GW_teksttitel[1]">
      <a:majorFont>
        <a:latin typeface="Rockwel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Politie_GW_teksttitel[1] 1">
        <a:dk1>
          <a:srgbClr val="004380"/>
        </a:dk1>
        <a:lt1>
          <a:srgbClr val="FFFFFF"/>
        </a:lt1>
        <a:dk2>
          <a:srgbClr val="004380"/>
        </a:dk2>
        <a:lt2>
          <a:srgbClr val="EBEBEB"/>
        </a:lt2>
        <a:accent1>
          <a:srgbClr val="BE9E55"/>
        </a:accent1>
        <a:accent2>
          <a:srgbClr val="004380"/>
        </a:accent2>
        <a:accent3>
          <a:srgbClr val="FFFFFF"/>
        </a:accent3>
        <a:accent4>
          <a:srgbClr val="00386C"/>
        </a:accent4>
        <a:accent5>
          <a:srgbClr val="DBCCB4"/>
        </a:accent5>
        <a:accent6>
          <a:srgbClr val="003C73"/>
        </a:accent6>
        <a:hlink>
          <a:srgbClr val="7D5F23"/>
        </a:hlink>
        <a:folHlink>
          <a:srgbClr val="006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Politie_GW_teksttitel[1]">
  <a:themeElements>
    <a:clrScheme name="Politie_GW_teksttitel[1] 1">
      <a:dk1>
        <a:srgbClr val="004380"/>
      </a:dk1>
      <a:lt1>
        <a:srgbClr val="FFFFFF"/>
      </a:lt1>
      <a:dk2>
        <a:srgbClr val="004380"/>
      </a:dk2>
      <a:lt2>
        <a:srgbClr val="EBEBEB"/>
      </a:lt2>
      <a:accent1>
        <a:srgbClr val="BE9E55"/>
      </a:accent1>
      <a:accent2>
        <a:srgbClr val="004380"/>
      </a:accent2>
      <a:accent3>
        <a:srgbClr val="FFFFFF"/>
      </a:accent3>
      <a:accent4>
        <a:srgbClr val="00386C"/>
      </a:accent4>
      <a:accent5>
        <a:srgbClr val="DBCCB4"/>
      </a:accent5>
      <a:accent6>
        <a:srgbClr val="003C73"/>
      </a:accent6>
      <a:hlink>
        <a:srgbClr val="7D5F23"/>
      </a:hlink>
      <a:folHlink>
        <a:srgbClr val="006DDC"/>
      </a:folHlink>
    </a:clrScheme>
    <a:fontScheme name="Politie_GW_teksttitel[1]">
      <a:majorFont>
        <a:latin typeface="Rockwel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Politie_GW_teksttitel[1] 1">
        <a:dk1>
          <a:srgbClr val="004380"/>
        </a:dk1>
        <a:lt1>
          <a:srgbClr val="FFFFFF"/>
        </a:lt1>
        <a:dk2>
          <a:srgbClr val="004380"/>
        </a:dk2>
        <a:lt2>
          <a:srgbClr val="EBEBEB"/>
        </a:lt2>
        <a:accent1>
          <a:srgbClr val="BE9E55"/>
        </a:accent1>
        <a:accent2>
          <a:srgbClr val="004380"/>
        </a:accent2>
        <a:accent3>
          <a:srgbClr val="FFFFFF"/>
        </a:accent3>
        <a:accent4>
          <a:srgbClr val="00386C"/>
        </a:accent4>
        <a:accent5>
          <a:srgbClr val="DBCCB4"/>
        </a:accent5>
        <a:accent6>
          <a:srgbClr val="003C73"/>
        </a:accent6>
        <a:hlink>
          <a:srgbClr val="7D5F23"/>
        </a:hlink>
        <a:folHlink>
          <a:srgbClr val="006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1246</TotalTime>
  <Words>836</Words>
  <Application>Microsoft Office PowerPoint</Application>
  <PresentationFormat>Diavoorstelling (4:3)</PresentationFormat>
  <Paragraphs>237</Paragraphs>
  <Slides>35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11</vt:i4>
      </vt:variant>
      <vt:variant>
        <vt:lpstr>Diatitels</vt:lpstr>
      </vt:variant>
      <vt:variant>
        <vt:i4>35</vt:i4>
      </vt:variant>
    </vt:vector>
  </HeadingPairs>
  <TitlesOfParts>
    <vt:vector size="56" baseType="lpstr">
      <vt:lpstr>Times New Roman</vt:lpstr>
      <vt:lpstr>Arial</vt:lpstr>
      <vt:lpstr>Verdana</vt:lpstr>
      <vt:lpstr>Calibri</vt:lpstr>
      <vt:lpstr>Constantia</vt:lpstr>
      <vt:lpstr>Wingdings 2</vt:lpstr>
      <vt:lpstr>Rockwell</vt:lpstr>
      <vt:lpstr>ＭＳ Ｐゴシック</vt:lpstr>
      <vt:lpstr>Wingdings</vt:lpstr>
      <vt:lpstr>Baskerville Old Face</vt:lpstr>
      <vt:lpstr>blank</vt:lpstr>
      <vt:lpstr>1_blank</vt:lpstr>
      <vt:lpstr>3_blank</vt:lpstr>
      <vt:lpstr>Stroom</vt:lpstr>
      <vt:lpstr>1_Stroom</vt:lpstr>
      <vt:lpstr>Brabant Wonen nieuwbouw</vt:lpstr>
      <vt:lpstr>4_blank</vt:lpstr>
      <vt:lpstr>Politie_GW_teksttitel[1]</vt:lpstr>
      <vt:lpstr>1_Politie_GW_teksttitel[1]</vt:lpstr>
      <vt:lpstr>5_blank</vt:lpstr>
      <vt:lpstr>6_blank</vt:lpstr>
      <vt:lpstr>PowerPoint-presentatie</vt:lpstr>
      <vt:lpstr>PowerPoint-presentatie</vt:lpstr>
      <vt:lpstr>PowerPoint-presentatie</vt:lpstr>
      <vt:lpstr>Het basisteam Maasland.</vt:lpstr>
      <vt:lpstr>Verdeling wijkagenten.</vt:lpstr>
      <vt:lpstr>Werkzaamheden wijkagenten</vt:lpstr>
      <vt:lpstr>Rol wijkagent</vt:lpstr>
      <vt:lpstr>De regierol van de gemeente.</vt:lpstr>
      <vt:lpstr>De regierol van de gemeente.</vt:lpstr>
      <vt:lpstr>Inrichting Beheer openbare Ruimte</vt:lpstr>
      <vt:lpstr>PowerPoint-presentatie</vt:lpstr>
      <vt:lpstr>Gebiedsbeheer</vt:lpstr>
      <vt:lpstr>Werkzaamheden Gebiedsbeheerders</vt:lpstr>
      <vt:lpstr>Werkzaamheden Gebiedsbeheerders</vt:lpstr>
      <vt:lpstr>TOR/HOR</vt:lpstr>
      <vt:lpstr>Taken</vt:lpstr>
      <vt:lpstr>voorbeelden</vt:lpstr>
      <vt:lpstr>Wat doen ze niet</vt:lpstr>
      <vt:lpstr>Taken Handhavers</vt:lpstr>
      <vt:lpstr>Wijkgericht</vt:lpstr>
      <vt:lpstr>          Wie is BrabantWonen?</vt:lpstr>
      <vt:lpstr>Introductie BrabantWonen</vt:lpstr>
      <vt:lpstr>Mooiland in Oss</vt:lpstr>
      <vt:lpstr>Organigram Mooiland</vt:lpstr>
      <vt:lpstr>Organigram Wonen</vt:lpstr>
      <vt:lpstr>Betrokken in de kernen</vt:lpstr>
      <vt:lpstr>Mooiland en gemeente Oss</vt:lpstr>
      <vt:lpstr>Sociale teams en basisteams Jeugd &amp; Gezin Oss</vt:lpstr>
      <vt:lpstr>Sociale teams   Basisteam Jeugd &amp; Gezin</vt:lpstr>
      <vt:lpstr>PowerPoint-presentatie</vt:lpstr>
      <vt:lpstr>Indeling sociale teams</vt:lpstr>
      <vt:lpstr>Teams Oss</vt:lpstr>
      <vt:lpstr>PowerPoint-presentatie</vt:lpstr>
      <vt:lpstr>PowerPoint-presentatie</vt:lpstr>
      <vt:lpstr> </vt:lpstr>
    </vt:vector>
  </TitlesOfParts>
  <Company>Gemeente Oss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Afdeling IBOR</dc:title>
  <dc:creator>rharmsen</dc:creator>
  <cp:lastModifiedBy>gebruiker</cp:lastModifiedBy>
  <cp:revision>69</cp:revision>
  <cp:lastPrinted>2015-02-10T13:38:21Z</cp:lastPrinted>
  <dcterms:created xsi:type="dcterms:W3CDTF">2015-01-22T14:06:58Z</dcterms:created>
  <dcterms:modified xsi:type="dcterms:W3CDTF">2015-02-12T18:20:01Z</dcterms:modified>
</cp:coreProperties>
</file>